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45" r:id="rId1"/>
  </p:sldMasterIdLst>
  <p:notesMasterIdLst>
    <p:notesMasterId r:id="rId8"/>
  </p:notesMasterIdLst>
  <p:handoutMasterIdLst>
    <p:handoutMasterId r:id="rId9"/>
  </p:handoutMasterIdLst>
  <p:sldIdLst>
    <p:sldId id="391" r:id="rId2"/>
    <p:sldId id="416" r:id="rId3"/>
    <p:sldId id="413" r:id="rId4"/>
    <p:sldId id="412" r:id="rId5"/>
    <p:sldId id="415" r:id="rId6"/>
    <p:sldId id="403" r:id="rId7"/>
  </p:sldIdLst>
  <p:sldSz cx="12192000" cy="6858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E84610"/>
    <a:srgbClr val="202B40"/>
    <a:srgbClr val="1D2534"/>
    <a:srgbClr val="FF0000"/>
    <a:srgbClr val="DC1F21"/>
    <a:srgbClr val="E30613"/>
    <a:srgbClr val="DC0021"/>
    <a:srgbClr val="D9340D"/>
    <a:srgbClr val="E6212A"/>
    <a:srgbClr val="C62F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98"/>
    <p:restoredTop sz="94422"/>
  </p:normalViewPr>
  <p:slideViewPr>
    <p:cSldViewPr>
      <p:cViewPr varScale="1">
        <p:scale>
          <a:sx n="121" d="100"/>
          <a:sy n="121" d="100"/>
        </p:scale>
        <p:origin x="1400" y="16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98" d="100"/>
        <a:sy n="198" d="100"/>
      </p:scale>
      <p:origin x="0" y="0"/>
    </p:cViewPr>
  </p:sorterViewPr>
  <p:notesViewPr>
    <p:cSldViewPr>
      <p:cViewPr varScale="1">
        <p:scale>
          <a:sx n="97" d="100"/>
          <a:sy n="97" d="100"/>
        </p:scale>
        <p:origin x="43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ＭＳ Ｐゴシック" panose="020B0600070205080204" pitchFamily="34" charset="-128"/>
              </a:defRPr>
            </a:lvl1pPr>
          </a:lstStyle>
          <a:p>
            <a:pPr>
              <a:defRPr/>
            </a:pPr>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ＭＳ Ｐゴシック" panose="020B0600070205080204" pitchFamily="34" charset="-128"/>
              </a:defRPr>
            </a:lvl1pPr>
          </a:lstStyle>
          <a:p>
            <a:pPr>
              <a:defRPr/>
            </a:pPr>
            <a:fld id="{4697657D-2F4E-F544-95EE-0C31901341E2}" type="datetimeFigureOut">
              <a:rPr lang="fr-FR"/>
              <a:pPr>
                <a:defRPr/>
              </a:pPr>
              <a:t>09/04/2021</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ea typeface="ＭＳ Ｐゴシック" panose="020B0600070205080204" pitchFamily="34" charset="-128"/>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ea typeface="ＭＳ Ｐゴシック" panose="020B0600070205080204" pitchFamily="34" charset="-128"/>
              </a:defRPr>
            </a:lvl1pPr>
          </a:lstStyle>
          <a:p>
            <a:pPr>
              <a:defRPr/>
            </a:pPr>
            <a:fld id="{F85CF173-A598-8C43-9C69-65F11B1071BB}" type="slidenum">
              <a:rPr lang="fr-FR"/>
              <a:pPr>
                <a:defRPr/>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80" charset="0"/>
                <a:ea typeface="+mn-ea"/>
              </a:defRPr>
            </a:lvl1pPr>
          </a:lstStyle>
          <a:p>
            <a:pPr>
              <a:defRPr/>
            </a:pPr>
            <a:endParaRPr lang="fr-F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80" charset="0"/>
                <a:ea typeface="+mn-ea"/>
              </a:defRPr>
            </a:lvl1pPr>
          </a:lstStyle>
          <a:p>
            <a:pPr>
              <a:defRPr/>
            </a:pPr>
            <a:endParaRPr lang="fr-FR"/>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80" charset="0"/>
                <a:ea typeface="+mn-ea"/>
              </a:defRPr>
            </a:lvl1pPr>
          </a:lstStyle>
          <a:p>
            <a:pPr>
              <a:defRPr/>
            </a:pPr>
            <a:endParaRPr lang="fr-F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ea typeface="ＭＳ Ｐゴシック" panose="020B0600070205080204" pitchFamily="34" charset="-128"/>
              </a:defRPr>
            </a:lvl1pPr>
          </a:lstStyle>
          <a:p>
            <a:pPr>
              <a:defRPr/>
            </a:pPr>
            <a:fld id="{683BFB4F-5E94-194C-AD09-045F9D359C56}"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80"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3D2CD0A-8589-D343-8163-6E4E06A49EFC}" type="slidenum">
              <a:rPr lang="fr-FR" altLang="fr-FR"/>
              <a:pPr>
                <a:spcBef>
                  <a:spcPct val="0"/>
                </a:spcBef>
              </a:pPr>
              <a:t>1</a:t>
            </a:fld>
            <a:endParaRPr lang="fr-FR" altLang="fr-F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dirty="0">
              <a:latin typeface="Times New Roman"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C6558D9C-9EAF-EB4D-8ACA-2A20FF976077}" type="slidenum">
              <a:rPr lang="fr-FR" altLang="fr-FR"/>
              <a:pPr>
                <a:spcBef>
                  <a:spcPct val="0"/>
                </a:spcBef>
              </a:pPr>
              <a:t>6</a:t>
            </a:fld>
            <a:endParaRPr lang="fr-FR" altLang="fr-FR"/>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fr-FR" altLang="fr-FR">
              <a:latin typeface="Times New Roman"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pic>
        <p:nvPicPr>
          <p:cNvPr id="3" name="Image 2" descr="Une image contenant dessin&#10;&#10;Description générée automatiquement">
            <a:extLst>
              <a:ext uri="{FF2B5EF4-FFF2-40B4-BE49-F238E27FC236}">
                <a16:creationId xmlns:a16="http://schemas.microsoft.com/office/drawing/2014/main" id="{EA7189A9-58C5-AF4A-85AA-E2C0FFCC59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957" y="294106"/>
            <a:ext cx="1781178" cy="1191213"/>
          </a:xfrm>
          <a:prstGeom prst="rect">
            <a:avLst/>
          </a:prstGeom>
        </p:spPr>
      </p:pic>
      <p:sp>
        <p:nvSpPr>
          <p:cNvPr id="7" name="Rectangle 6"/>
          <p:cNvSpPr>
            <a:spLocks noChangeArrowheads="1"/>
          </p:cNvSpPr>
          <p:nvPr/>
        </p:nvSpPr>
        <p:spPr bwMode="auto">
          <a:xfrm>
            <a:off x="-10667" y="6230938"/>
            <a:ext cx="12199936"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defRPr/>
            </a:pPr>
            <a:r>
              <a:rPr lang="fr-FR" sz="1200" b="1" dirty="0">
                <a:solidFill>
                  <a:schemeClr val="tx1">
                    <a:lumMod val="50000"/>
                    <a:lumOff val="50000"/>
                  </a:schemeClr>
                </a:solidFill>
              </a:rPr>
              <a:t>Année universitaire 2021/2022</a:t>
            </a:r>
          </a:p>
          <a:p>
            <a:pPr algn="ctr" eaLnBrk="1" hangingPunct="1">
              <a:spcBef>
                <a:spcPct val="20000"/>
              </a:spcBef>
              <a:defRPr/>
            </a:pPr>
            <a:r>
              <a:rPr lang="fr-FR" sz="1200" dirty="0">
                <a:solidFill>
                  <a:schemeClr val="tx1">
                    <a:lumMod val="50000"/>
                    <a:lumOff val="50000"/>
                  </a:schemeClr>
                </a:solidFill>
              </a:rPr>
              <a:t>Université Grenoble Alpes - Tous droits réservés</a:t>
            </a:r>
            <a:endParaRPr lang="fr-FR" sz="1100" dirty="0">
              <a:solidFill>
                <a:schemeClr val="tx1">
                  <a:lumMod val="50000"/>
                  <a:lumOff val="50000"/>
                </a:schemeClr>
              </a:solidFill>
            </a:endParaRPr>
          </a:p>
        </p:txBody>
      </p:sp>
      <p:sp>
        <p:nvSpPr>
          <p:cNvPr id="8" name="Rectangle 7"/>
          <p:cNvSpPr/>
          <p:nvPr/>
        </p:nvSpPr>
        <p:spPr>
          <a:xfrm>
            <a:off x="0" y="6159500"/>
            <a:ext cx="12192000" cy="582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9" name="Line 25"/>
          <p:cNvSpPr>
            <a:spLocks noChangeShapeType="1"/>
          </p:cNvSpPr>
          <p:nvPr userDrawn="1"/>
        </p:nvSpPr>
        <p:spPr bwMode="auto">
          <a:xfrm flipV="1">
            <a:off x="695400" y="2185986"/>
            <a:ext cx="10863188" cy="15758"/>
          </a:xfrm>
          <a:prstGeom prst="line">
            <a:avLst/>
          </a:prstGeom>
          <a:noFill/>
          <a:ln w="9525">
            <a:solidFill>
              <a:schemeClr val="tx1">
                <a:lumMod val="85000"/>
                <a:lumOff val="15000"/>
              </a:schemeClr>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fr-FR">
              <a:solidFill>
                <a:schemeClr val="tx1">
                  <a:lumMod val="50000"/>
                  <a:lumOff val="50000"/>
                </a:schemeClr>
              </a:solidFill>
              <a:latin typeface="Arial" panose="020B0604020202020204" pitchFamily="34" charset="0"/>
              <a:ea typeface="ＭＳ Ｐゴシック" panose="020B0600070205080204" pitchFamily="34" charset="-128"/>
            </a:endParaRPr>
          </a:p>
        </p:txBody>
      </p:sp>
      <p:sp>
        <p:nvSpPr>
          <p:cNvPr id="3074" name="Rectangle 2"/>
          <p:cNvSpPr>
            <a:spLocks noGrp="1" noChangeArrowheads="1"/>
          </p:cNvSpPr>
          <p:nvPr>
            <p:ph type="ctrTitle"/>
          </p:nvPr>
        </p:nvSpPr>
        <p:spPr>
          <a:xfrm>
            <a:off x="-2731" y="2317632"/>
            <a:ext cx="12192000" cy="2098827"/>
          </a:xfrm>
        </p:spPr>
        <p:txBody>
          <a:bodyPr/>
          <a:lstStyle>
            <a:lvl1pPr>
              <a:defRPr sz="4400" b="1">
                <a:solidFill>
                  <a:srgbClr val="E84610"/>
                </a:solidFill>
              </a:defRPr>
            </a:lvl1pPr>
          </a:lstStyle>
          <a:p>
            <a:r>
              <a:rPr lang="fr-FR" dirty="0"/>
              <a:t>Modifiez le style du titre</a:t>
            </a:r>
          </a:p>
        </p:txBody>
      </p:sp>
      <p:sp>
        <p:nvSpPr>
          <p:cNvPr id="3075" name="Rectangle 3"/>
          <p:cNvSpPr>
            <a:spLocks noGrp="1" noChangeArrowheads="1"/>
          </p:cNvSpPr>
          <p:nvPr>
            <p:ph type="subTitle" idx="1"/>
          </p:nvPr>
        </p:nvSpPr>
        <p:spPr>
          <a:xfrm>
            <a:off x="2" y="4492626"/>
            <a:ext cx="12191999" cy="690587"/>
          </a:xfrm>
        </p:spPr>
        <p:txBody>
          <a:bodyPr/>
          <a:lstStyle>
            <a:lvl1pPr marL="0" indent="0" algn="ctr">
              <a:buFontTx/>
              <a:buNone/>
              <a:defRPr>
                <a:solidFill>
                  <a:schemeClr val="tx1">
                    <a:lumMod val="85000"/>
                    <a:lumOff val="15000"/>
                  </a:schemeClr>
                </a:solidFill>
              </a:defRPr>
            </a:lvl1pPr>
          </a:lstStyle>
          <a:p>
            <a:r>
              <a:rPr lang="fr-FR" dirty="0"/>
              <a:t>Modifiez le style des sous-titres du masque</a:t>
            </a:r>
          </a:p>
        </p:txBody>
      </p:sp>
      <p:sp>
        <p:nvSpPr>
          <p:cNvPr id="30" name="Espace réservé du contenu 20"/>
          <p:cNvSpPr>
            <a:spLocks noGrp="1"/>
          </p:cNvSpPr>
          <p:nvPr>
            <p:ph sz="quarter" idx="10"/>
          </p:nvPr>
        </p:nvSpPr>
        <p:spPr>
          <a:xfrm>
            <a:off x="695400" y="1746752"/>
            <a:ext cx="10863188" cy="360759"/>
          </a:xfrm>
        </p:spPr>
        <p:txBody>
          <a:bodyPr/>
          <a:lstStyle>
            <a:lvl1pPr algn="l">
              <a:buNone/>
              <a:defRPr sz="2000" i="1">
                <a:solidFill>
                  <a:schemeClr val="tx1">
                    <a:lumMod val="85000"/>
                    <a:lumOff val="15000"/>
                  </a:schemeClr>
                </a:solidFill>
              </a:defRPr>
            </a:lvl1pPr>
            <a:lvl2pPr>
              <a:buNone/>
              <a:defRPr/>
            </a:lvl2pPr>
            <a:lvl3pPr>
              <a:buNone/>
              <a:defRPr/>
            </a:lvl3pPr>
            <a:lvl4pPr>
              <a:buNone/>
              <a:defRPr/>
            </a:lvl4pPr>
            <a:lvl5pPr>
              <a:buNone/>
              <a:defRPr/>
            </a:lvl5pPr>
          </a:lstStyle>
          <a:p>
            <a:pPr lvl="0"/>
            <a:r>
              <a:rPr lang="fr-FR" dirty="0"/>
              <a:t>Modifiez les styles du texte du masque</a:t>
            </a:r>
          </a:p>
        </p:txBody>
      </p:sp>
    </p:spTree>
    <p:extLst>
      <p:ext uri="{BB962C8B-B14F-4D97-AF65-F5344CB8AC3E}">
        <p14:creationId xmlns:p14="http://schemas.microsoft.com/office/powerpoint/2010/main" val="69112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0275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198438"/>
            <a:ext cx="2743200" cy="582295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198438"/>
            <a:ext cx="8026400" cy="58229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6270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sp>
        <p:nvSpPr>
          <p:cNvPr id="4" name="Rectangle 3"/>
          <p:cNvSpPr txBox="1">
            <a:spLocks noChangeArrowheads="1"/>
          </p:cNvSpPr>
          <p:nvPr userDrawn="1"/>
        </p:nvSpPr>
        <p:spPr bwMode="auto">
          <a:xfrm>
            <a:off x="431800" y="3284538"/>
            <a:ext cx="11329988"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20000"/>
              </a:spcBef>
              <a:defRPr/>
            </a:pPr>
            <a:r>
              <a:rPr lang="fr-FR" sz="1400" dirty="0">
                <a:solidFill>
                  <a:schemeClr val="tx1">
                    <a:lumMod val="85000"/>
                    <a:lumOff val="15000"/>
                  </a:schemeClr>
                </a:solidFill>
              </a:rPr>
              <a:t>L'ensemble de ce document relève des législations française et internationale sur le droit d'auteur et la propriété intellectuelle. Tous les droits de reproduction de tout ou partie sont réservés pour les textes ainsi que pour l'ensemble des documents iconographiques, photographiques, vidéos et sonores.</a:t>
            </a:r>
          </a:p>
          <a:p>
            <a:pPr algn="just" eaLnBrk="1" hangingPunct="1">
              <a:spcBef>
                <a:spcPct val="20000"/>
              </a:spcBef>
              <a:defRPr/>
            </a:pPr>
            <a:br>
              <a:rPr lang="fr-FR" sz="1400" dirty="0">
                <a:solidFill>
                  <a:schemeClr val="tx1">
                    <a:lumMod val="85000"/>
                    <a:lumOff val="15000"/>
                  </a:schemeClr>
                </a:solidFill>
              </a:rPr>
            </a:br>
            <a:r>
              <a:rPr lang="fr-FR" sz="1400" dirty="0">
                <a:solidFill>
                  <a:schemeClr val="tx1">
                    <a:lumMod val="85000"/>
                    <a:lumOff val="15000"/>
                  </a:schemeClr>
                </a:solidFill>
              </a:rPr>
              <a:t>Ce document est interdit à la vente ou à la location. Sa diffusion, duplication, mise à disposition du public (sous quelque forme ou support que ce soit), mise en réseau, partielles ou totales, sont strictement réservées à l’Université Grenoble Alpes (UGA).</a:t>
            </a:r>
          </a:p>
          <a:p>
            <a:pPr algn="just" eaLnBrk="1" hangingPunct="1">
              <a:spcBef>
                <a:spcPct val="20000"/>
              </a:spcBef>
              <a:defRPr/>
            </a:pPr>
            <a:r>
              <a:rPr lang="fr-FR" sz="1400" dirty="0">
                <a:solidFill>
                  <a:schemeClr val="tx1">
                    <a:lumMod val="85000"/>
                    <a:lumOff val="15000"/>
                  </a:schemeClr>
                </a:solidFill>
              </a:rPr>
              <a:t> </a:t>
            </a:r>
            <a:br>
              <a:rPr lang="fr-FR" sz="1400" dirty="0">
                <a:solidFill>
                  <a:schemeClr val="tx1">
                    <a:lumMod val="85000"/>
                    <a:lumOff val="15000"/>
                  </a:schemeClr>
                </a:solidFill>
              </a:rPr>
            </a:br>
            <a:r>
              <a:rPr lang="fr-FR" sz="1400" dirty="0">
                <a:solidFill>
                  <a:schemeClr val="tx1">
                    <a:lumMod val="85000"/>
                    <a:lumOff val="15000"/>
                  </a:schemeClr>
                </a:solidFill>
              </a:rPr>
              <a:t>L’utilisation de ce document est strictement réservée à l’usage privé des étudiants inscrits à l’Université Grenoble Alpes (UGA), et non destinée à une utilisation collective, gratuite ou payante.</a:t>
            </a:r>
          </a:p>
        </p:txBody>
      </p:sp>
      <p:sp>
        <p:nvSpPr>
          <p:cNvPr id="5" name="Line 25"/>
          <p:cNvSpPr>
            <a:spLocks noChangeShapeType="1"/>
          </p:cNvSpPr>
          <p:nvPr userDrawn="1"/>
        </p:nvSpPr>
        <p:spPr bwMode="auto">
          <a:xfrm>
            <a:off x="431800" y="2976563"/>
            <a:ext cx="11329988" cy="0"/>
          </a:xfrm>
          <a:prstGeom prst="line">
            <a:avLst/>
          </a:prstGeom>
          <a:noFill/>
          <a:ln w="9525">
            <a:solidFill>
              <a:schemeClr val="tx1">
                <a:lumMod val="85000"/>
                <a:lumOff val="15000"/>
              </a:schemeClr>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fr-FR">
              <a:solidFill>
                <a:schemeClr val="tx1">
                  <a:lumMod val="65000"/>
                  <a:lumOff val="35000"/>
                </a:schemeClr>
              </a:solidFill>
              <a:latin typeface="Arial" panose="020B0604020202020204" pitchFamily="34" charset="0"/>
              <a:ea typeface="ＭＳ Ｐゴシック" panose="020B0600070205080204" pitchFamily="34" charset="-128"/>
            </a:endParaRPr>
          </a:p>
        </p:txBody>
      </p:sp>
      <p:sp>
        <p:nvSpPr>
          <p:cNvPr id="8" name="Rectangle 2"/>
          <p:cNvSpPr txBox="1">
            <a:spLocks noChangeArrowheads="1"/>
          </p:cNvSpPr>
          <p:nvPr userDrawn="1"/>
        </p:nvSpPr>
        <p:spPr bwMode="auto">
          <a:xfrm>
            <a:off x="-1588" y="1844675"/>
            <a:ext cx="7346951"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sz="4800" b="1" dirty="0">
                <a:solidFill>
                  <a:schemeClr val="tx1">
                    <a:lumMod val="85000"/>
                    <a:lumOff val="15000"/>
                  </a:schemeClr>
                </a:solidFill>
              </a:rPr>
              <a:t>Mentions légales</a:t>
            </a:r>
          </a:p>
        </p:txBody>
      </p:sp>
      <p:pic>
        <p:nvPicPr>
          <p:cNvPr id="15" name="Image 14" descr="Une image contenant dessin&#10;&#10;Description générée automatiquement">
            <a:extLst>
              <a:ext uri="{FF2B5EF4-FFF2-40B4-BE49-F238E27FC236}">
                <a16:creationId xmlns:a16="http://schemas.microsoft.com/office/drawing/2014/main" id="{D3C123E8-8B3B-2146-BD12-5BCBD1DB60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0104" y="790684"/>
            <a:ext cx="1315166" cy="804206"/>
          </a:xfrm>
          <a:prstGeom prst="rect">
            <a:avLst/>
          </a:prstGeom>
        </p:spPr>
      </p:pic>
      <p:pic>
        <p:nvPicPr>
          <p:cNvPr id="9" name="Image 8" descr="Une image contenant dessin&#10;&#10;Description générée automatiquement">
            <a:extLst>
              <a:ext uri="{FF2B5EF4-FFF2-40B4-BE49-F238E27FC236}">
                <a16:creationId xmlns:a16="http://schemas.microsoft.com/office/drawing/2014/main" id="{71BBFC2F-ED63-F244-88CF-EBE3E05553B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098" y="623800"/>
            <a:ext cx="1781178" cy="1191213"/>
          </a:xfrm>
          <a:prstGeom prst="rect">
            <a:avLst/>
          </a:prstGeom>
        </p:spPr>
      </p:pic>
    </p:spTree>
    <p:extLst>
      <p:ext uri="{BB962C8B-B14F-4D97-AF65-F5344CB8AC3E}">
        <p14:creationId xmlns:p14="http://schemas.microsoft.com/office/powerpoint/2010/main" val="207182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E84610"/>
                </a:solidFill>
              </a:defRPr>
            </a:lvl1pPr>
          </a:lstStyle>
          <a:p>
            <a:r>
              <a:rPr lang="fr-FR" dirty="0"/>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55532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3"/>
            <a:ext cx="10363200" cy="1362075"/>
          </a:xfrm>
        </p:spPr>
        <p:txBody>
          <a:bodyPr anchor="t"/>
          <a:lstStyle>
            <a:lvl1pPr algn="l">
              <a:defRPr sz="4000" b="1" cap="all">
                <a:solidFill>
                  <a:srgbClr val="E84610"/>
                </a:solidFill>
              </a:defRPr>
            </a:lvl1pPr>
          </a:lstStyle>
          <a:p>
            <a:r>
              <a:rPr lang="fr-FR" dirty="0"/>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extLst>
      <p:ext uri="{BB962C8B-B14F-4D97-AF65-F5344CB8AC3E}">
        <p14:creationId xmlns:p14="http://schemas.microsoft.com/office/powerpoint/2010/main" val="421463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E84610"/>
                </a:solidFill>
              </a:defRPr>
            </a:lvl1pPr>
          </a:lstStyle>
          <a:p>
            <a:r>
              <a:rPr lang="fr-FR" dirty="0"/>
              <a:t>Modifiez le style du titre</a:t>
            </a:r>
          </a:p>
        </p:txBody>
      </p:sp>
      <p:sp>
        <p:nvSpPr>
          <p:cNvPr id="3" name="Espace réservé du contenu 2"/>
          <p:cNvSpPr>
            <a:spLocks noGrp="1"/>
          </p:cNvSpPr>
          <p:nvPr>
            <p:ph sz="half" idx="1"/>
          </p:nvPr>
        </p:nvSpPr>
        <p:spPr>
          <a:xfrm>
            <a:off x="609600" y="1557338"/>
            <a:ext cx="53848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557338"/>
            <a:ext cx="53848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34531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56012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565276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2772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extLst>
      <p:ext uri="{BB962C8B-B14F-4D97-AF65-F5344CB8AC3E}">
        <p14:creationId xmlns:p14="http://schemas.microsoft.com/office/powerpoint/2010/main" val="160434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extLst>
      <p:ext uri="{BB962C8B-B14F-4D97-AF65-F5344CB8AC3E}">
        <p14:creationId xmlns:p14="http://schemas.microsoft.com/office/powerpoint/2010/main" val="42197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984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ltLang="fr-FR" dirty="0"/>
              <a:t>Cliquez pour modifier le style du titre</a:t>
            </a:r>
          </a:p>
        </p:txBody>
      </p:sp>
      <p:sp>
        <p:nvSpPr>
          <p:cNvPr id="1027" name="Rectangle 3"/>
          <p:cNvSpPr>
            <a:spLocks noGrp="1" noChangeArrowheads="1"/>
          </p:cNvSpPr>
          <p:nvPr>
            <p:ph type="body" idx="1"/>
          </p:nvPr>
        </p:nvSpPr>
        <p:spPr bwMode="auto">
          <a:xfrm>
            <a:off x="609600" y="1557338"/>
            <a:ext cx="10972800"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lt1" tx1="dk1" bg2="lt2" tx2="dk2" accent1="accent1" accent2="accent2" accent3="accent3" accent4="accent4" accent5="accent5" accent6="accent6" hlink="hlink" folHlink="folHlink"/>
  <p:sldLayoutIdLst>
    <p:sldLayoutId id="2147484109"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10" r:id="rId12"/>
  </p:sldLayoutIdLst>
  <p:txStyles>
    <p:titleStyle>
      <a:lvl1pPr algn="ctr" rtl="0" eaLnBrk="0" fontAlgn="base" hangingPunct="0">
        <a:spcBef>
          <a:spcPct val="0"/>
        </a:spcBef>
        <a:spcAft>
          <a:spcPct val="0"/>
        </a:spcAft>
        <a:defRPr sz="3600">
          <a:solidFill>
            <a:srgbClr val="E84610"/>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3600">
          <a:solidFill>
            <a:srgbClr val="D83804"/>
          </a:solidFill>
          <a:latin typeface="Arial" charset="0"/>
          <a:ea typeface="ＭＳ Ｐゴシック" pitchFamily="1" charset="-128"/>
          <a:cs typeface="ＭＳ Ｐゴシック" pitchFamily="1" charset="-128"/>
        </a:defRPr>
      </a:lvl2pPr>
      <a:lvl3pPr algn="ctr" rtl="0" eaLnBrk="0" fontAlgn="base" hangingPunct="0">
        <a:spcBef>
          <a:spcPct val="0"/>
        </a:spcBef>
        <a:spcAft>
          <a:spcPct val="0"/>
        </a:spcAft>
        <a:defRPr sz="3600">
          <a:solidFill>
            <a:srgbClr val="D83804"/>
          </a:solidFill>
          <a:latin typeface="Arial" charset="0"/>
          <a:ea typeface="ＭＳ Ｐゴシック" pitchFamily="1" charset="-128"/>
          <a:cs typeface="ＭＳ Ｐゴシック" pitchFamily="1" charset="-128"/>
        </a:defRPr>
      </a:lvl3pPr>
      <a:lvl4pPr algn="ctr" rtl="0" eaLnBrk="0" fontAlgn="base" hangingPunct="0">
        <a:spcBef>
          <a:spcPct val="0"/>
        </a:spcBef>
        <a:spcAft>
          <a:spcPct val="0"/>
        </a:spcAft>
        <a:defRPr sz="3600">
          <a:solidFill>
            <a:srgbClr val="D83804"/>
          </a:solidFill>
          <a:latin typeface="Arial" charset="0"/>
          <a:ea typeface="ＭＳ Ｐゴシック" pitchFamily="1" charset="-128"/>
          <a:cs typeface="ＭＳ Ｐゴシック" pitchFamily="1" charset="-128"/>
        </a:defRPr>
      </a:lvl4pPr>
      <a:lvl5pPr algn="ctr" rtl="0" eaLnBrk="0" fontAlgn="base" hangingPunct="0">
        <a:spcBef>
          <a:spcPct val="0"/>
        </a:spcBef>
        <a:spcAft>
          <a:spcPct val="0"/>
        </a:spcAft>
        <a:defRPr sz="3600">
          <a:solidFill>
            <a:srgbClr val="D83804"/>
          </a:solidFill>
          <a:latin typeface="Arial" charset="0"/>
          <a:ea typeface="ＭＳ Ｐゴシック" pitchFamily="1" charset="-128"/>
          <a:cs typeface="ＭＳ Ｐゴシック" pitchFamily="1" charset="-128"/>
        </a:defRPr>
      </a:lvl5pPr>
      <a:lvl6pPr marL="457200" algn="ctr" rtl="0" eaLnBrk="1" fontAlgn="base" hangingPunct="1">
        <a:spcBef>
          <a:spcPct val="0"/>
        </a:spcBef>
        <a:spcAft>
          <a:spcPct val="0"/>
        </a:spcAft>
        <a:defRPr sz="3600">
          <a:solidFill>
            <a:srgbClr val="D83804"/>
          </a:solidFill>
          <a:latin typeface="Arial" charset="0"/>
        </a:defRPr>
      </a:lvl6pPr>
      <a:lvl7pPr marL="914400" algn="ctr" rtl="0" eaLnBrk="1" fontAlgn="base" hangingPunct="1">
        <a:spcBef>
          <a:spcPct val="0"/>
        </a:spcBef>
        <a:spcAft>
          <a:spcPct val="0"/>
        </a:spcAft>
        <a:defRPr sz="3600">
          <a:solidFill>
            <a:srgbClr val="D83804"/>
          </a:solidFill>
          <a:latin typeface="Arial" charset="0"/>
        </a:defRPr>
      </a:lvl7pPr>
      <a:lvl8pPr marL="1371600" algn="ctr" rtl="0" eaLnBrk="1" fontAlgn="base" hangingPunct="1">
        <a:spcBef>
          <a:spcPct val="0"/>
        </a:spcBef>
        <a:spcAft>
          <a:spcPct val="0"/>
        </a:spcAft>
        <a:defRPr sz="3600">
          <a:solidFill>
            <a:srgbClr val="D83804"/>
          </a:solidFill>
          <a:latin typeface="Arial" charset="0"/>
        </a:defRPr>
      </a:lvl8pPr>
      <a:lvl9pPr marL="1828800" algn="ctr" rtl="0" eaLnBrk="1" fontAlgn="base" hangingPunct="1">
        <a:spcBef>
          <a:spcPct val="0"/>
        </a:spcBef>
        <a:spcAft>
          <a:spcPct val="0"/>
        </a:spcAft>
        <a:defRPr sz="3600">
          <a:solidFill>
            <a:srgbClr val="D83804"/>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0"/>
          <p:cNvSpPr>
            <a:spLocks noGrp="1" noChangeArrowheads="1"/>
          </p:cNvSpPr>
          <p:nvPr>
            <p:ph type="ctrTitle"/>
          </p:nvPr>
        </p:nvSpPr>
        <p:spPr>
          <a:xfrm>
            <a:off x="2209800" y="2276475"/>
            <a:ext cx="7772400" cy="2160588"/>
          </a:xfrm>
        </p:spPr>
        <p:txBody>
          <a:bodyPr/>
          <a:lstStyle/>
          <a:p>
            <a:pPr eaLnBrk="1" hangingPunct="1">
              <a:defRPr/>
            </a:pPr>
            <a:r>
              <a:rPr lang="fr-FR" sz="3200" b="0" dirty="0"/>
              <a:t>Chapitre 1 : Normal 32</a:t>
            </a:r>
            <a:br>
              <a:rPr lang="fr-FR" sz="3200" b="0" dirty="0"/>
            </a:br>
            <a:r>
              <a:rPr lang="fr-FR" dirty="0"/>
              <a:t>Titre du cours Gras 44</a:t>
            </a:r>
          </a:p>
        </p:txBody>
      </p:sp>
      <p:sp>
        <p:nvSpPr>
          <p:cNvPr id="3075" name="Rectangle 21"/>
          <p:cNvSpPr>
            <a:spLocks noGrp="1" noChangeArrowheads="1"/>
          </p:cNvSpPr>
          <p:nvPr>
            <p:ph type="subTitle" idx="1"/>
          </p:nvPr>
        </p:nvSpPr>
        <p:spPr>
          <a:xfrm>
            <a:off x="1524000" y="4581525"/>
            <a:ext cx="9144000" cy="690563"/>
          </a:xfrm>
        </p:spPr>
        <p:txBody>
          <a:bodyPr/>
          <a:lstStyle/>
          <a:p>
            <a:pPr eaLnBrk="1" hangingPunct="1">
              <a:defRPr/>
            </a:pPr>
            <a:r>
              <a:rPr lang="fr-FR" dirty="0"/>
              <a:t>Pr. Prénom NOM Normal 32</a:t>
            </a:r>
          </a:p>
        </p:txBody>
      </p:sp>
      <p:sp>
        <p:nvSpPr>
          <p:cNvPr id="3" name="Espace réservé du contenu 2"/>
          <p:cNvSpPr>
            <a:spLocks noGrp="1"/>
          </p:cNvSpPr>
          <p:nvPr>
            <p:ph sz="quarter" idx="10"/>
          </p:nvPr>
        </p:nvSpPr>
        <p:spPr>
          <a:xfrm>
            <a:off x="695400" y="1773238"/>
            <a:ext cx="10873208" cy="360362"/>
          </a:xfrm>
        </p:spPr>
        <p:txBody>
          <a:bodyPr/>
          <a:lstStyle/>
          <a:p>
            <a:pPr eaLnBrk="1" hangingPunct="1">
              <a:defRPr/>
            </a:pPr>
            <a:r>
              <a:rPr lang="fr-FR" dirty="0"/>
              <a:t>UE ou discipline Italique 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4"/>
          <p:cNvSpPr>
            <a:spLocks noGrp="1"/>
          </p:cNvSpPr>
          <p:nvPr>
            <p:ph type="title"/>
          </p:nvPr>
        </p:nvSpPr>
        <p:spPr/>
        <p:txBody>
          <a:bodyPr/>
          <a:lstStyle/>
          <a:p>
            <a:r>
              <a:rPr lang="fr-FR" altLang="fr-FR">
                <a:ea typeface="ＭＳ Ｐゴシック" charset="-128"/>
              </a:rPr>
              <a:t>Plan du cours</a:t>
            </a:r>
          </a:p>
        </p:txBody>
      </p:sp>
      <p:sp>
        <p:nvSpPr>
          <p:cNvPr id="8194" name="Espace réservé du contenu 5"/>
          <p:cNvSpPr>
            <a:spLocks noGrp="1"/>
          </p:cNvSpPr>
          <p:nvPr>
            <p:ph idx="1"/>
          </p:nvPr>
        </p:nvSpPr>
        <p:spPr/>
        <p:txBody>
          <a:bodyPr/>
          <a:lstStyle/>
          <a:p>
            <a:r>
              <a:rPr lang="fr-FR" altLang="fr-FR">
                <a:ea typeface="ＭＳ Ｐゴシック" charset="-128"/>
              </a:rPr>
              <a:t>Partie 1 </a:t>
            </a:r>
          </a:p>
          <a:p>
            <a:r>
              <a:rPr lang="fr-FR" altLang="fr-FR">
                <a:ea typeface="ＭＳ Ｐゴシック" charset="-128"/>
              </a:rPr>
              <a:t>Partie 2</a:t>
            </a:r>
          </a:p>
          <a:p>
            <a:r>
              <a:rPr lang="mr-IN" altLang="fr-FR">
                <a:ea typeface="ＭＳ Ｐゴシック" charset="-128"/>
              </a:rPr>
              <a:t>…</a:t>
            </a:r>
            <a:r>
              <a:rPr lang="fr-FR" altLang="fr-FR">
                <a:ea typeface="ＭＳ Ｐゴシック" charset="-128"/>
              </a:rPr>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re 4"/>
          <p:cNvSpPr>
            <a:spLocks noGrp="1"/>
          </p:cNvSpPr>
          <p:nvPr>
            <p:ph type="title"/>
          </p:nvPr>
        </p:nvSpPr>
        <p:spPr/>
        <p:txBody>
          <a:bodyPr/>
          <a:lstStyle/>
          <a:p>
            <a:r>
              <a:rPr lang="fr-FR" altLang="fr-FR">
                <a:ea typeface="ＭＳ Ｐゴシック" charset="-128"/>
              </a:rPr>
              <a:t>Objectifs pédagogiques du cours</a:t>
            </a:r>
          </a:p>
        </p:txBody>
      </p:sp>
      <p:sp>
        <p:nvSpPr>
          <p:cNvPr id="9218" name="Espace réservé du contenu 5"/>
          <p:cNvSpPr>
            <a:spLocks noGrp="1"/>
          </p:cNvSpPr>
          <p:nvPr>
            <p:ph idx="1"/>
          </p:nvPr>
        </p:nvSpPr>
        <p:spPr/>
        <p:txBody>
          <a:bodyPr/>
          <a:lstStyle/>
          <a:p>
            <a:r>
              <a:rPr lang="fr-FR" altLang="fr-FR">
                <a:ea typeface="ＭＳ Ｐゴシック" charset="-128"/>
              </a:rPr>
              <a:t>Objectif 1</a:t>
            </a:r>
          </a:p>
          <a:p>
            <a:r>
              <a:rPr lang="fr-FR" altLang="fr-FR">
                <a:ea typeface="ＭＳ Ｐゴシック" charset="-128"/>
              </a:rPr>
              <a:t>Objectif 2</a:t>
            </a:r>
          </a:p>
          <a:p>
            <a:r>
              <a:rPr lang="mr-IN" altLang="fr-FR">
                <a:ea typeface="ＭＳ Ｐゴシック" charset="-128"/>
              </a:rPr>
              <a:t>…</a:t>
            </a:r>
            <a:endParaRPr lang="fr-FR" altLang="fr-FR">
              <a:ea typeface="ＭＳ Ｐゴシック" charset="-128"/>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re 1"/>
          <p:cNvSpPr>
            <a:spLocks noGrp="1"/>
          </p:cNvSpPr>
          <p:nvPr>
            <p:ph type="title"/>
          </p:nvPr>
        </p:nvSpPr>
        <p:spPr/>
        <p:txBody>
          <a:bodyPr/>
          <a:lstStyle/>
          <a:p>
            <a:pPr eaLnBrk="1" hangingPunct="1"/>
            <a:r>
              <a:rPr lang="fr-FR" altLang="fr-FR" dirty="0">
                <a:ea typeface="ＭＳ Ｐゴシック" charset="-128"/>
              </a:rPr>
              <a:t>Titre de la diapositive</a:t>
            </a:r>
          </a:p>
        </p:txBody>
      </p:sp>
      <p:sp>
        <p:nvSpPr>
          <p:cNvPr id="2" name="Espace réservé du contenu 1">
            <a:extLst>
              <a:ext uri="{FF2B5EF4-FFF2-40B4-BE49-F238E27FC236}">
                <a16:creationId xmlns:a16="http://schemas.microsoft.com/office/drawing/2014/main" id="{F9737277-2270-9547-BA1D-79F6194FD4A4}"/>
              </a:ext>
            </a:extLst>
          </p:cNvPr>
          <p:cNvSpPr>
            <a:spLocks noGrp="1"/>
          </p:cNvSpPr>
          <p:nvPr>
            <p:ph idx="1"/>
          </p:nvPr>
        </p:nvSpPr>
        <p:spPr/>
        <p:txBody>
          <a:bodyP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re 4"/>
          <p:cNvSpPr>
            <a:spLocks noGrp="1"/>
          </p:cNvSpPr>
          <p:nvPr>
            <p:ph type="title"/>
          </p:nvPr>
        </p:nvSpPr>
        <p:spPr/>
        <p:txBody>
          <a:bodyPr/>
          <a:lstStyle/>
          <a:p>
            <a:r>
              <a:rPr lang="fr-FR" altLang="fr-FR">
                <a:ea typeface="ＭＳ Ｐゴシック" charset="-128"/>
              </a:rPr>
              <a:t>Messages essentiels du cours</a:t>
            </a:r>
          </a:p>
        </p:txBody>
      </p:sp>
      <p:sp>
        <p:nvSpPr>
          <p:cNvPr id="11266" name="Espace réservé du contenu 5"/>
          <p:cNvSpPr>
            <a:spLocks noGrp="1"/>
          </p:cNvSpPr>
          <p:nvPr>
            <p:ph idx="1"/>
          </p:nvPr>
        </p:nvSpPr>
        <p:spPr/>
        <p:txBody>
          <a:bodyPr/>
          <a:lstStyle/>
          <a:p>
            <a:r>
              <a:rPr lang="fr-FR" altLang="fr-FR">
                <a:ea typeface="ＭＳ Ｐゴシック" charset="-128"/>
              </a:rPr>
              <a:t>Message 1</a:t>
            </a:r>
          </a:p>
          <a:p>
            <a:r>
              <a:rPr lang="fr-FR" altLang="fr-FR">
                <a:ea typeface="ＭＳ Ｐゴシック" charset="-128"/>
              </a:rPr>
              <a:t>Message 2</a:t>
            </a:r>
          </a:p>
          <a:p>
            <a:r>
              <a:rPr lang="mr-IN" altLang="fr-FR">
                <a:ea typeface="ＭＳ Ｐゴシック" charset="-128"/>
              </a:rPr>
              <a:t>…</a:t>
            </a:r>
            <a:endParaRPr lang="fr-FR" altLang="fr-FR">
              <a:ea typeface="ＭＳ Ｐゴシック" charset="-128"/>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re 4"/>
          <p:cNvSpPr>
            <a:spLocks noGrp="1"/>
          </p:cNvSpPr>
          <p:nvPr>
            <p:ph type="title" idx="4294967295"/>
          </p:nvPr>
        </p:nvSpPr>
        <p:spPr>
          <a:xfrm>
            <a:off x="5951984" y="1124744"/>
            <a:ext cx="4845050" cy="495300"/>
          </a:xfrm>
        </p:spPr>
        <p:txBody>
          <a:bodyPr/>
          <a:lstStyle/>
          <a:p>
            <a:r>
              <a:rPr lang="fr-FR" altLang="fr-FR" sz="3200" dirty="0">
                <a:solidFill>
                  <a:schemeClr val="bg1"/>
                </a:solidFill>
                <a:ea typeface="ＭＳ Ｐゴシック" charset="-128"/>
              </a:rPr>
              <a:t>Mentions légales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10037PHOTO" val="/9j/4AAQSkZJRgABAQAAAQABAAD/2wBDAAMCAgMCAgMDAwMEAwMEBQgFBQQEBQoHBwYIDAoMDAsKCwsNDhIQDQ4RDgsLEBYQERMUFRUVDA8XGBYUGBIUFRT/2wBDAQMEBAUEBQkFBQkUDQsNFBQUFBQUFBQUFBQUFBQUFBQUFBQUFBQUFBQUFBQUFBQUFBQUFBQUFBQUFBQUFBQUFBT/wAARCAIhAZ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2zdtkAAGQDgjr9KWPpkjaTwCTTQD83QDdg49qcgLkEcEep/OvPO0l2kgjOMHGM0ZLOc5z6elB4IBwec//AF6C3oOc8etAEqt97I5PU1IrEkKTlOwx0FRqcYx7/hzT0XJVQOR1+tArErRtu6Zz19gKVV7pxkcjPakwHmOcABCeM5P0pwBxwfm9B/Kq2GKoCkc8noOopWiwcnox4xRgFs5z8uAAe9SLuCgsfujgHgUwHAkEnGAQM56ikZADjPA+XHqaFwqhUO7HIIxTnTacjlioH06f1oAACxbJypbj/GlBIAPAbOCD3/8ArU3YHYbuFIAAz7CpkXaysTnnH0+tTYAVdrEE9CME9qWMYfnI56e3JpAcD5mDHPJ607YVBBX7xyfWqAXcMnrkHaD1wO9CsVJz94HHTripFbIIYEFezdzmkL985BJ59KTYAuePfHWkQBCy53HpuHalES/KQMnnHP5mnBFDggcL8uPfvS3DYaVkfIbIO7OD/KnAYcAKfLyRyRmnsg3nJJJ5APakjDFcDC8jAHYU7AI5IKkrtz/e4INEju4wORuySenTFSbgzNnjcuPpzSzElpFXBKAE9MetKwDXT95yAOOSeacE+dSf4ucGmAyuVR1BU+lS4LyDdzg4x7U7AIEUgZz065/T6UkBDKpwCW46e+Kf5TgbfTk5/lTsbECrz8uCe3bpUgNV/s4VP9rBz9c4pUb5nbK43YII5P0pduGJOBj7x7Ae1OXyghVlO4HJ45oAesBEKqeGzg5OM0u0mMjkLnB2k4prZdsgEfNyTU6qAGIz8pwP8aaAjGY5AFXKEdW9aXaNp5zt+bpxj2p+1dwyC+Tn2pY7cSyfJ8gU5wRgGqAZDEX2c5+bJDelSsoC4KgA8degpkhJQtt3bn2gn9af0UYU4I24xQAkttHE2xecDefrUkURETOp2JjcQDzTSGG/a4DABSxHH51KuVVUxjP3iehNJIAwzYZeEQjBPWpZo1jGV+VR97AqJE3RbdxJHO3FLC5ZCWGGA5J9BzTBjkIUSELhmHBp6228oiyAFVJyeieuaahKXOQvmsACo6D3/Kp7cvv3MmGOT83SgSIzbiMoA7SbcFiO9Ol2BSWb5udqr70sUpmGTkKT+8boSetPti0cuSSS5wCV/L8Km4WGQkxW6KqsCcZbdkH/AOv/AI09ZGV2jVVf5vvYIx+NKuLgBQxJWQjnpnirPkyIg2p5kbPyu7mqGQP8p3HlgOR6ehonRrv5Qzb2xnnrj0pVjWRHOFHcAnoaXe3yq2Cz8rn2FTcA3rGp/eEqo6HsajjuJJAXMgKd17AdqT5QuQScdR7etLbwK8hK4UMvzAdCPeq0AlVFeBWJ6Ov9ai3j0/8AH6F++rCPcFbGP61Hj/aP/ff/ANepYHlOQ2QRyRncPzpwc72xn0z0piE455wcZ/z9KlA+VsHAHINICROCoA56g+tCpznPbk8c0xBtx0zjPFKMkK3Yjt6UASRqepYYwQCB1z0qydpBwuCOahDDdkEjHT3/AMKeG4GV59T3p2AfGVA7cjrUmD82OOeh56UxMk7QACDkYPTjmnCTCAIMHHOT0NWgHqxG1gST05PJNSQhsY4Cg+vU1BsO3I6L14qXnBYfe/hApASKqx4x2z6c5pXHIH3Sdwx+WKYUG4qeT1PFKzeYuANvfIGT2/woAkBUYxwCvBP59O9PCgqCvUg/N1qHcpZjjjPGKmH7uTOD9G/SgB6oCFw4HOCB600cclcnHT1/+vS7yUxgDBI56/ShgwDYGBjofpQAmFdhvOSRxk/nUhx5khBAO7GaaiqSo45XHHapEGQAcAHmgBVyTnGVOcbvpzSjGzAUAY7evrTlk4jUjJxyO1KkfztkjH1oAa38LEn0LetIlwhkCupVT0NOQbpCmMEMD836Go/PgkJTOHLYBY4780APCKJGkPIx19ff+VOiPmKuwEMRu5P41Ve6FncW0VyoSKYuqOH7kHH8qjuNThSJkAKzKg4HzZwMH+VAGgrHafMwATj60ryqJMrllXjdg8n2rDguZ5Ig7Anv845PsBU00U627SXt2LSJjkjeF2+mTQBrW8qKC7SfxcAen40iTSSSMzodq/MCcZP+eK5xzp1yrNakXDQrlsT7snt/jWhealDa2Ye2DLK6qNoPRiR1pWA2lyCqjnk9f8adt/1ayEFQSxArEtdYnmaBZ/KTzFDB4z2Pc1srLF5jRxMHbksy89qVhXVwUK7YaNiCOOelWcK0gjVOSPXpg1WuLhIoXccpgKpJyTzz+tWYsRuOQScEjFPYY4k9sqgOWycU8tu+U4HovbGKauJVb5gQ+c/hTWZXLn5gzYB3cdBTAd5Y2hQPkz8vNPaU7gSDGq9SB/npimxZdFYDdwAB2+tWFG5irxlQDkDHX1pIBrxlfMDZwcYXpSFXLoQFQD5tpPWpmdnRXJG4DCgjv71JvbcEWPPTfTBakBYlc7epHQ8805EUsnlIWDnaXPpnnr/nmp0XYXccBDsUEcUOYxGN2B85IHpwf/rUBsIsAkuA0QKksVALZyOp4qSzxIGcudwXZhzxmmAMZVIU4QDkdKkMCySKcZx82zsTQAKEhNwsT4VcEbhwT3xUYuDITHtbay/vHPY5pz2oliVS+Sz7twByD6VbGI5OCvI55yMGoAhtVTywseUDSZIJ6+tStbxRRy7JDywUgnHWkeWNrhIGT5UyQVbFHlRI1ywBZEUYBPJ9/egCNI0Vss6hVYrtA6460JZTSzbljO0A5Yduf0p8kcf2VF8xYwzY25z+JpsTlI3O7Kk8hT970p2AryyeVIYt6seg3D+dTFj5hBXOEG046+1N8vc7q6D72QT2py3bZZwcMG2/T3p2DUF8ryQrNk7s7QMEetVvsdt/df8AWrMoFqyHO4rnHHT8al+0A9/0pgeNl/mbGQD2Oc4pwOCMYxikO5ccZXJyx+lOBAAyM7h0HWoAfnYxLDIK8A96cqZYgnPHQfrTCRgLnHOCafnBJXnBxx70ASsDI6dQucAU8AZySBnBwO5qJQcjPPPFSqfnPfjtzg/4VVwJVA2cfQCnQsNy5GOSc9qjVvlw2Mdh3/8A1U4HO7dg7jimBJGSZAemOaeEbcApHXBzjGfWoh87ck/N1Pp+NP3EoWx8wbHHpQA5cjytvOc496ljG05X7oXIPsOlRYwdu7APb3qVX3QnkBgcEjuP/wBVADiBu2k5+bBIFOVC5JZuW5yR1pg4cuq4J+YY6H2p6MFXJyQT096AHFWYnGQGPIPFOYSFNpG4ZAyOopgY7sDGM8Ej9KegKMo5ByPl9fWgAGGk3AjnI+X8TUgBYhs+xA6fhTNqq7A5RVGenSgOI4Szt5ajJJJxigCfZ1YjJzjgdacIvU8ccYrkPEnxR8O+E7FpdWvDaInPmLGWH6V4J4r/AG7/AAvo8k8dtpuq6oy7lhliICv+fajcnmSPpzVdVWyHnCMlY/vsKovqNtcpLMtwjhQDHEp5ye2O4NfFK/tyWIFlO9hqIJZ/tUMiCRGzwMH29q4rXv2mbq61KS+8MRjQ5JsnMm6VRx2BPFVyi5j7w8RanBaaXmVdk0bCXc5wUb1PsK4af45+FrFYE1HVY7IsjmSWGRXLEDLZX3zmvhLxL8WPE/i/yl1nxLd+XwMwfu1Ye54zXIXIhhljKXLzxfMGfzNxJz2/z/Oq5RrVH6GXH7S2nahbH+zZJtSbYsqywxhQqn7oLnAGfbniuUHje01+9uNS1sCU7craCUz28Y/vSeh9zXyDoJ0e6T7JcavqWnpMF85I5MKfTnt3roZLJvBuqyLoevXslpdq0cf2nlLj5fut649elTyiv3Pr6yvdP1GOXWtEKWF5aNHILeH5IJ4yDnJ7j3rorb4mR32hy/2RpdxqbXCKi3u/ZDC3TGTySPQegr4++F/iCS88FyzX16x0/THLCxd9n2kk4cMeuwdhXc+HPi1f+LdRm0+xhNnpVm4aJIuGkJC9F/AfnRy2Gj1zwXP4svNbvFv9XjspXA8iGDDZ+ZlwCewCmuu1vR/GOleZfN41hs0GT9ndVcsD0HUfjXz1a6n4istQlC3jXWsS2wfZGu4huTgf7I559TUJ8G614wvS95rVzp8lvhX06OUkrxyGc8A+2KktI+iLb4u6/ptva2niPTY7ksAIp4iqh+e34da9r0vVYdZsUmhwrhAxTPUf418TeGfhJJ4p1F5YNWltL6zYyW9pdyFl2r1Iyehr6A8IeJbvTtFtblpYbqGJRHcQgEPGScEAntSuTZpntcahZ0wcBuCB60pCRxMjRnBzkg9eaz9G1W11e0aS1lDknDR55jPoaui43eYI4gVJBcj09qY73J5WUImF2qRg449qdEuyMM5wSSAM9aRwj/MTjYcYA7dv1xSNGJy8e4jHH59P0xQBOkIQLHuGByTnpVvkkssgPHr3rMeBI8srZJAwrDkfWpI2SNCY/wB38wLOvSmgL8Q27vMQbD94k557GoTEA6qCCvJORyaYZttvErKf3hLDHc0pc7dx27W4+c4I5/8A1flU7AWY7dkBJ3IqnZjpk0WiyQvuLbUxkqOOM/zqAz+ZMPLk2vktlT6d6QuZixZjhuQ1FwLEjvJEyLCRD1UgDNSXIYW7BE+ZhtVQBnHpUW9rm0BiJVgCnzD0pGjmjigQSB2A5buSaGBIkPmXCvGfmK7gdvFOZXAJk2q785Xpx1py6isMflyJwM7fTNHkedDE6tuJ5Yc/pTApzncsbR5V3bB75FTQR/vt44UMMlhw3v8AhjFNSYQeaRkopxk9hmn+fI20N8yHkcdKWwDthZiA/D8kfjxUbyGWR0RcAMMN6H61JGEcbZJBzyyrwRinrCxgdGIWN24K4JJ9aYFc5bIzwQXyR3HGKjzH/wA8KnkEBgBMhVIzjHTmmeSf74/OgDyEZVu5IAJqRfmbI79x+lQLyAM4wcc9/pUm7YxUYAYcZ7VAEq/xcbTzx05p2ThicAbcgGoywAGMFc5BqQn5GIHBx0oAezYBIzg9PY1IBkgc5x39KhQkEnIHPNSR8AMOADn/APXTsBKcMFXj1yOc+1PC7tvUDPP0qPOGwRzg/wAqlLFWx0XqCe1UAqFdrZHfAPanJu2gF/cLUTTYZt4Bj9RUqY3hlP8A+qgBysCFGd3XBxwakHLBc8en4f8A1qiXIVF5Cg7gR6elKrZVmJ6dx9DgUATKCqg5GepJ/L+n6UpYbtpOeO1MR8FQOWH3qHYmVAvIxkg9qALWPMzg9OKjd2QDdyccD0+tRq+9yyjbzu4P4VHLIX2Y3AAHcaAE1PVk0u2lmnXcqDAUHn14rxvxt8RdWv4p10q285ySImkOIEz/ABMe+BXUeONUW7a7tJS5hWNTKYSQzeiA+55+hFfP3xF8YaReX89nql49lpVnbq0kMR5K4xsUDqxPf0oA8j+I2sav4j1Oe2vvE7azbySGCUWPEEYHUL688Zri59M07TkjI0KeUNFkvOxGTnlvauj1n4vW/h90XQNFgtbcKQpkxkg85YdzXnviD4q6vrspMskaDGwLEOAPT6VaQFfWVs1TNqRHuHKSHOMdgep/GueecAL5ZZQvQEc1BLqBdyGBY9sDp9Kd9vt2iZSGDEfL9a0sGjLC3t0x8t7hjHyuMf59asqsZUB2Dg9GB5HPpWUuoiPAdOvTdzmnm8tbgHgo5BAPY1VhXSJLyNlbaku5OwzU914kv5bOxiluHcWh/dqx/wBX71ju8lv1OV7Ed6j87zJP8j8qLEvudf4Q8TppuoI98HuoVBAQcLknIOOnXmu5+Hnjw6B4j+1BQ7uZVmZuwOCMfieteOW8hiclD82Mbf8AIrU0fWG0u9glC7ljYnZ6/WoaJ8z7S8F301/f3mnaTAyXdwIZ7u+b5mjj4+Vc9DkHj0FeqPpGn295BoWnsst1cEtJJLnDDHzO56n2Hf1r5M+FPxdvvC2gT2dhcKk13N5klww3bUOOo9sZx7nvXt2g+JteDvdXMJaKRfJWeNP9LkAPJRO2fU8Vk4msZs6rxJomj6fr2iWGkmfUvEMV4C06SEmOMqQw9Atet6H4Lh857W1gVzdwHzXkkzgqeCf5Vzfww8LxaTdQ6ze2oM+xx5ABZ0U88nrk9S3rxXQ6v8QxomrTpZWM0xCbzhPlg/3jUbDubDWH/CMT2t7BctHM0wjurdeE2/8A6q7+KdJoC8fCElcHqBXz74w8fXVzotnepe6ftllV9qMS2f7ue3Br1Dwd4y03X7C3No5lnEQMkS/w8frzVEt2O8jYIwwCc9T6YxinOw5ZwQc846kjvWdpl4l/FNtO9oztIH0/lWjE+Y2YtluQFzzQNDQSEdlYcnJ45qZljZkBAUHGcDqaTemSoONp4U9ximxmN2UswAIyAetAEyFtypnJVt3TtTBHvmPmrlYjkA8jNNIC4dWLKx6qe/pSb5HkHluwZ+OOMUAOU+RxIh5zh1HGali3Z3O24FcggVHGSIgXZyijaSOo96YGlSPd5hKg/ebqRUsLlqFg6FTkbMjYDjAq3HEvkqGYdMlgentVRPNcM42qcgN6mpPLZiEYFVJ4waaAml8vZGTlOMFgc02BfLt5QMuGOVGfzqGVtoZd+7sMD9BSx/LEqr/CMUwFi3z+ZgKiH72RTgDKUCFduSBxgZAqEtsU5ONpyVx1/wDr1GsjrtTdlRzwKEgLSW0pc4lwW4/yaakRgwrnJxhWzUMl0i5j8wqMfNz39KdnfC5C4HTBp2JuTlVTerYPIPHJx/jSGEf89T+Qpo3l4gGWPI4THJNQmX/pq1IdzyQ4JPUYPy4NO+YY4+VRk45xScc54Bxg+nvTzhgSARzn61NirioPlJ7f3akIHGCqkjt+dNVflwVxkfnQx5J5we3pRYRKjD72CB0JNSKuMAZzgk+5pvZsjgDPPc1Kp2sEIG4qD+JpoBykYVh82B0HYGh/nHC8H17U4ZjyFOMdVzxQHOFz2PBP65piQ5VHmlSeOvWpRxM/HGKhA3K2eBncM08ZDhhknGPWgLDUHlgByPUYP6U7f8u3PYE+x6f1pzYbKjG37relEYO35l6+vpQMVSDjuehHf/PSnKgJ6Z296TKhsA49B0pScEqMEj5s5/WgAi+VZA3I29cdKranPFaRb5JAkLryTwPX9asFsgnGVJ5JOBXzJ+03+0lb+Hnbw5oCpqepCA+fsbKQf7x7ev4U7CuR/FP442eh6LciKTJnuJQHHMkpDYGB2GFAya+PvEXji51mS4ZR9mWflhnLsPfHA+lYWu+JZ9RuZLied7ieUlndz8u4nJAHpzWG0jTo2w/L3NXGI1pqSz3DM3J3DHb+tZk84CkAc56gVJctMhwHwR2HGazQzPPhicMcZJrVKxnJ9BxmYlgSTnk0hnKxmNgWjBzn0NRvvUsTyRwScE1OqC6VNq/PjkDpVtmYksweMKwBI9e4qIFlG0HIPXNWVtWxyvTqtH2GUBWAyOxqLlctyNZnyysCynqPSm7fmY85AyPpVhbRhjg471OLQ7AzZGTxUuRooMpq5wrA5IGM0pcgAHJ9QO9Xhpb7CcfTrTp9MdBg/Mzf/qpOSHyMs6JqZ068glMrhA4MmOcKCD93v0Br6K+Hfx9vtGvH1PTrS21O/UhFlmuAG256lD3NfMDeZE445HNITiUTAAOOcildMzcXE+8Zf2r7S6Vp9XvbzQr5gQY4bMukg7gEehrm7743Xus6asGljUoxcq5SSOFkM598jjNfKujfEXWNLmiaK6BMR+VXUH+ldrp/xv1YzNJcrHNuGwh3IH5Ck4ji+53sV/rms3+n2OpXs1tofnb5rgp+8yeBgDhueBXuPh3RtX0r7MNK1RVnhKSR75QxA7I3r6180ar8Yo5bqxufs6xPAnFvD8zOw6En64xipPh1401mXXNRvIFkikuRk4fDRoOSdx4yenNTyjbR+i3wr8VX+rWd9NdC2iuoJBby4b5ZGX7xB/EH8a7pfENu8qrciSJy2FmA+TH1r57+Auuy2WjS6qsSxIwUpbSHOfMJ3P7nIFe16bdXmqtNNdWxjKgGONOMZHBx6nqaVrFI62Qo8KFHAA5RhzuqZJoyiqwR5EHy57+1ZEeIlSW2AOcF4CeFPqK1InjkKSljuxnd6e1IZPvZ4ABGqrn7w5yaflZJmWOQoUwBx7Z/oaWO6wzL5YcL3z+VE25t2FTcMHr/AJ9/zqdgBQgJaTeYxgA9ySKi2bGIB3Anqw4FAzKhVF2RqMEg96mYrJsXnOdpY8Z9jTYExz5QRiDKPypJlIBQHHGPYkdaZIFi3qjKnAyQe/an+ZtQhgSAdpIHT3xTAYyyL8u0qxA5qMwyoSDJhSdw46n1qRZFLspZmUnlScUoYCRUbltrNknOBigCMb41AZSTjIPb2onJ8vcFB3EDnjpSiRApw7KVAHIz7VI6DzGVDkkj5uw4p3ArEI3KgdMk+hoVXMaOSqkDscE05lWMImGYZ+Zx0/GonCdVyYzyGxwTTEyWLdG284LAeuTmpME881EojkGF+fIJ57UwSnH3qVhHmEfUgn5V5yOM/wCeaDlwMAEjrz09KiXLg8dOQM/nUudvmcEZGBu6fSouUSKx8zOOo6ZpyfMBxgj5T7+9Rxk7gB2H8R4pYiNynbjuQTTuBZGOQOVII/8A10q/MVOQegDY7ioiS2Sctx+NSqm2TB7njvimBKG3H0+bnil5QZzkZxjuaap+8Ocn8OaUksnHDcjP170AibeSFY4IP48elKDuAz1QZyO/tTGK7BzgZCj2FKSPLVh0z26/UUFkkYHlYH45pTkNJsOQR0/GkkLbQvVsDioJp1gjZ5CFUMC3Hbp/WggWJ40UpKdrLxWDrfjHTdBivbm7nItoIi7EL1A6gH1rkviF8VNN0TTJI5Z0heVGk81nAKoP5Z/WviP4r/tH+INdvLm30+6SO2I2edt3Mw/Gqtclvse0/GH9ojxBqemTQ2NzB4V0CQgRSXR33dwD6Iv3frXx5qWstMZt8xdHkL8/ec/3jmsy71WbUJhcXU73U2PvSHP5DtWVLdYZscn1zxVqJPqW2ud7Hf8AKpOOaRdSSJCEDHJ7d6okrgZJYnHyg4/WnhgCMJwTnAHNaJWE5EtxMbl8jI4xnpUKIEkKHEo446Gp4oGYfPwD2rTtbaKEhzAZcDGCOM+vFNtJFRi5blEWrFMgYUHHrV+0sbeUDaWRsYHuauw2DMfMCmTd0XHFbem+Hbm8GI7c7m9VxXPKqjphQbMRLF96hI2Yk7QD/OtVNFcRqChWTqGUZB9q7XRvBbqg+0xuCOP8+1dVa+CYyo/vY5Hr6VyyrHo08K2jyQaAbsKxXGevtzVmTw2VxuXchPVexxXrVv4NXaPlGOcH1PpTJPC8cbeX+VZOsdSwbPM7Pw8WYuUP3QCO2atN4cM15HhcDbz7f/qr0a30D924CcYJFSxaOYny4AwKn2xpHB33PM5fBcTxbSnOcfnXJ674DuLcb7Zdw6lfSvdW05JGIHQHDfSql5o+TuAXA796qNbUzqYNNWZ81TWrwSbHTymJ+YVB5pQ8HAGefavavFPgqG/RnZNsh/irynXvDlxpLjcC8fXJ7V2U6qlueNVw3s9UU7e9ZGD5GR0rufBWoNrWqWtjeXAtbZ5Mklyit7FhzXnG9Fkz1yefetW1mA8sIx3g5U+tdGjWhwvsfol8INMl1DwXDq+g3cEhtztuLaSXcpkUldvPQ4Gce+a9g0r4kLZWH2iKCe9u1Hz2cA84BlfaQSPukcda/O74HfEa38Oa5Hpes/6PY3ki/wCkF22qc8Ehfvc45/Cvtzw1Z291dpqixzWdlfSAEW0mxWkX5SxCnowxWLViovoekza3f3Wh/a7m+trCYMCLKPBYc5+Y9/5V3Ok3a38NvJLlTcRbyccbvWvK5/hto1h4hs9RsY5UncBLgPMWwM8cHufavTykUMMU1rIRHERuRhkj/CpRobUKKSxErInQDsTSq6xrhm2vzkntzURwFCtkg427T60Kxm+RhsHHT6UwBdyLmORWOCME5zzToC8jMWbKA4x6mmbmlk8voCCfy9ae8yxsrhhtYfdxjFOwE7SxOu8bgwIUADJ/+tTpJPMO4deQAw/kKrSsyxqVAy3anPICBgbgVLMPrRYLkxI3Aoq4JJDf1psQYqQOpBOD3pZPmyvQD7zDjn0xSiRmVIyMMDnPp7UgBP3ClnBKsRwRjBprS7EYY4LADB609VJ6uXwetV5F4YBQ3AOO3WnYBY2VY/KyzJnJ9jT0jZnVSAI8dAeppY1ZkPCrnrnrikVCs4bhVC7cDvRYVripN5QVkA46lu3qKf5s3/PNP1qsEDEkl02+vel8iMcbzTFY8rVuSQcE55xkH/Jqbc0gBYfxdOwqDOFO0ZXGc49KkDb8A8DOc1kUSYwpB5OevrUkfzjGeAOvpUTEHepHTHHWnkk4YnOBjOaAJkcDkjI4wCKmADk8hSQOv9arIzFsEZGctz0H+cVIhAXC9B096q4FliWB4HQjPUnNODYlyBk4AwD6VGo6joc9MdBSqwXjaSc8j1/GmA9IuGxypJ+bNPQEEjOcd6ZvClxgsu3FJJOEiD4IyOo5zQFx1xKgO5iI1A5z2rzP4mfEy18J6dcPJI4haPhv7uM/N+GQffFavjnxOmkTyQvcbVWH7RIzY2RoBySa/P8A+Onx4vvHl/Ja2cjvYByRO/3nVeBt9u9NK4mzG+JfxU1nxLJNbXE0aWzhNyKuSQo+XJ9e/wBTXl80skmGJOc9aa85lUnO49CT1NV5WJO0ksBW6jYjQdK4l+UcN3zUCoWcjGRnk5pFG5yQeTwDV6KEE4AwwHOO9Nuw0uYiW3CHGM9CatW9oZD03HrmtHT9Aa52yHv0/wDr11ujeF4oUWR4zK56KPWuedSx20qDkzndO8OySoJZOIgfzrodN8NzX8ihE3oTtHFdrpnhJpnR5lwnp/8AWrudK0eKxjAQBeO1efUrM9ilg+5xug+AkgK70y3UgjPNdtpXhzMBRyAAeMDkVoomIyF574PU1Zt3eJFXblfXPeuOVRnqww8YkyafbWNuDKBMcYGexqBWTzdip14z1AFWG2zyNkEnGOvAqxaDyrb5OuKy5mzrUEig8SKNvfJIB9RUbAeYndgMEHpk1ek0xzcQXGWyc9qilhGTt+6T3pXL0KhiBII6jjjpUEsAbOfzHT/P+fSrLQAHJ9cUyW2Ow4PzdhjinewrXM540VsdGHOT0qpOu1m2klG5X61duo3QZJJ9c1m3SBY1I6KD0q0zGUCG6jSXIKAkjoegrkvEnhpbm3kITcGHBrpy+4naMkdQKrXEu9Tg5zxXTCRw1aSkj558RaDJpswG3CnnrWZBLllRh93gcV7R4m8PJqUMiYy5Ugc147e2B0+7eCQYIO3NenSnzaHy1ehyyujdtZ3udPSCRw8cW7yW6GNup/Divpv9mP48yaVqVr4V8SWzGyV1aOTeAYwQRg+oOc18q2btYyjKGVG6KvXHrWgmvXkV5HP5xlMedpJ5K9MflW710OJ9z9WtO8Y6RcWMun+bM9w2ZICqEkDOVH6V1+l+LbS808zpbSwRugM+Rn2Jx9a+B/h9+2zpulaPZ6V4h0K/SS1+UXNlt+cfwlqTWv2qNT1S2SDQt+nl/N33UrfNyePl78dqzcbDUj9IrSaOSR1R/tCJEGZsdQRx+dTRYU7dmAOc+3TH6mvKP2YdT1vWPhvbarr3mC6uOI/OTbI8QACuy/wg9hXrUbDeRxyOpqTRO44REY2ngfKGpXRYxu8ssTnJPrUMT527W245IB46UqM0rsTklen+P0p3HqLG6sFBAcjjirCD96rKwGQy49Pb60ySVbgIuxV6g/LyaWJFyQHJIOVBouAhkZQxEfI4+v41IZWdgrfxAH5qbCGCNtdfM25aM9cUiB3lUMCu3+Inr7UgHM8q4ffgMcU52CsWyVB4HvUTSMWJQNHySRnOKa4LfK3QDdz2qgGeWJVbam0lgfwp5YlOflA5+almIK/LJzxjPRjUbBozt2BQ684NADskOoZye44pu8e/5j/CgcAEpkAbT9f/ANVJ+5/v/wAqBXPLlba6nA4z0FTfcAHXPUdPpVc/xH0+U1IcowIHbj8Kiwx4fbnnePUDAqXnBOCygjAHb8ahUZfAPOc1IjBXY985x6e9KwE0Z5X3qQAZAB6ZwPSooypdVI2kfnUkbYJYkHHQmnYCVTyvY5zk85pc8gDrxkenNR7tzN7jp9alJwmcdMAkGmA4DLONh3Z+90zxTJolKBGHyjLHnp708SDlSWGD1x2riPjB42HgbwLrOq7grWtnIELH+Ij5c/jQB8kftb/Fk3PiS88M6Vd74EULcFOrNkHafYV8oag7vIynqnWunvrua7EupXk/+kXTGSZ8ZJY8kL7+9cnLL50xY/xHnnJNbRiZu5EIi8e/OAO/pUL3BaUBEBJ4+tW3DLakMBtz0qXw7os2p3+UGY06k1pL3UTFNuxLp2lyTFAANxPIHaut0rwVdXB+ZNo3cH1rovDnhxLMeZInU9a7S1tgoQKMknIPpivOqVW9D3MPhlKzZzOleC1tZVZz5nqPSu20zRYbeMMihOSOajVVRicDK/rV6F2lcc5IHCjtXBKTep7tOlGJeihRCAn3zggHpWhDDLMCoAAz94+tQ2SooAZhz145rZ0+9SNQot2nVMknoCa52zuSsVPsrIQgYnnB461oLYuyeUoO0/x44H1qqk0rSMzr5bMM4zkgdqUySTyeS8rcdj0rPcu1zRtbaFFbzZlGDgndnFTxmzgC/NM2PvNjaD+H1xUIso4kQx4K9Sx6Z9/SpIrLc8ykF9rYK4weR/8AX/nSEILptyr5WVOcFzknnpx2qjNLcRv8lvEu1sADODmrFxAsEgALADkH3FX7uBrlI3P3OG/GrBuxlteT7Y8QIGUn5dv9ajvb9XSQ+TtHQFT/ACrTnXKsQCwX7u71rImYlgpIBYbvk6LzStcaZn3QDMCRuAHb3/z+lYl4QqE4wqnGK3LwMiupxhSRx6Hr/KsmZN8S9eBzmqjoKRigCNst0UZxiq9wNyhwdpJPHtV14yQc85Paq8SIVy3bNbxdjnlqY0hMkzpnPPNcV4+8N/aLQXcXVRg12V0wi1KNv4X4pNTTzbWSLqSP0rshOzuePWgpJnjGluZY3hPZcY/wqnJKY5SgyBkjH4itHVLQ2WqlQpX5sgio9VsWA+0LyON2O2a9GDuj5uceV2JtIv1iMymMSiRCpQ17x+zX8PtK8Qf2lret+TPHpnEa3P8AqwT04/iPoK+blZlYsuW+vpX0X+yNeeHtX8TSaFq1zNbajK3n2LmYqjuP4NvRj7VTRi9Nz9CPhDd6jd6Pu1MMcRjyl2eWVjGAoKjocdvSvQ0aNCA33/c9MVzHgWVn02SCVFiuLdsSADHXAA/KukMqNlyFEhxx7VlY1jsWYio5VkwcHnuaVZlST5E3EnA2CohIqO7c9FwMcCp9kkZToNx5pWKFjLM53DysH7pP60yNQsmwsdrtwwqQzohy4wGypz1b/wCtTI/LkTYJCTnOOlFgHOWeQsFJZjt3Y5x70pYxpuLtw36D0qGSEROzRkkHoM8fSpQCh+ZSYxztPalawCSXIVV+UiTrn29aR547deCPu8j+dMeHJ4O7HRT0HtSInykBQSR3/WgCRTti3425Od2KY0m1QQzDccBDyKftZCFcBkC8L2pjMmI0jYk90oFcdK/kL8wD9QWx09aQyc9vzp7JJI6hpgzHkBu1N+xn1FArXPKA/wAzE/LzzipXfYUJ4UfrUaku2FYMDg8Dn8aUvuDAfMemDQUSKNr4x2yc09doZC2ACOfU0yJmbnkDHBqVcY9Rjp3oAkQFpCAQBgDk4qVHU5LNt7ZH61Xj2j5yNmDwB/FmnryuOqnsfWpuBOjBgSf8ntTt2EwP4hnAqFmXPPynOOnHSplG1W6EEjaD0NUBKT3+YSDnr0FfLX7ePiwaZ4P0vw/EwdtRm8y7U/wxrzg/U4r6lXGOcDDdD3HWvzW/a18ZTeKvide2+5StkWRx75/oKa1Ymzw7UtSa4OM8dhVSEBpF5z/jQ20v1D574q9ZRHlxyyjcfYV0oyerGajlmhg2ZI5YDufWvR/BujJaaerYw5+97muA063LXiNIuWZuntXrelR+VaooXaAPWuWrI78PC7TL0B2EDOSq8j+lbVs4EZBGSRWJCf3p/vZ4rThUsm3POMsPavOkz6KkrMu2a7pHfjnoDWnbMFf5ACemR2rKi4UCM4B4474rRsw1uSwfaOeD6H0rmZ6ETTtFPz7yeHwcVuplLNwpCNgn5Ryc+lc/Y3ibysY5YfMT0/Cr6SSNM2HKs4xnNTY6DRSExyIZG+cLgk+tQtKDIvzYYNt4PJqe30p7iJhI7O5O0bjnNVn0poiAJOn8Wfes2h2Zt2k1vaI0bOFIIzn/ABqO21CSczjzyE3nge2QM/rVPy5EUMrYVeTxUMMEySyMsgCl+jDqP85oFbUsXNqQpcSySAnAY9v8KreTI3/LWT2DMef8+tWpzLJEpXoVJx2xRPMkYiVgTvAClRzz2p2KtcoL5sk5USPuU/MM9KjdC2VWQ8fLzzWhKY7dnXzlDEc/59az2QRPuRt4PPT/AD9aWw+UglVy+PN++AMduKpOjfvADubOSO4FWt0eCXZhIMjpVXIVmdHEmRhh04polmXIpLPgHAz09aiuId0BfcPu9BU97uVs9AeR/wDW9KpyTKrglvvDHHetYnPM5u+TMx5yOKtM+232fxbcinahahHWRO/p2qJH+U4xjPeumJ5kzzTxtbgSiVuXDZb6VlX1y8MUbryHAH4dq6nxUqvMwfG0gjj865PcJLAxt/yyYgH2NelS2Pnq6tIzZdryHacZ5I9qm097qwvILyzkEV3DIJYXz90g5BqmACvXoc5/pU9ncvE4BGUPcj7tb7o4Xqfpj+yh8frr4i2jHW3h/teOFY7qKLrgfdlP14H1r6ct7lJds0Ubbj8w/wAa/LH9l/xjD4V+JVnPLloL6FrKYY6K3Ct+B5/Cv078Lai+o6PaTk48yIZGPTOT+JFZtCho7Gs8wkKIWIYEDa3c1PMhIG1fnUkBz2pC+8BwuGXnOB+VNaZ8bn55x9R9Kk2uKkiNsO5TIBynb8Kf8pYkEAEg7RxtPvUKudxITCdhjGKcJNuAI9u48njtQMk8wsykgjBx6U0yeUpwrElthokmPlmM8J2x1+mKHdVCqHk2k7jgUrgRk5XJHzfddWP1pUkMkBXZt+bGDS7lZwcBTjq3ekkiDs5ILgtzg4B96QD4v3aPtBkI+8T/AId6VZopWChcf7WME1GZFjUsqkIO3U0hiiaIH5iBgnnGfwoJHlI1uI0MWWJ+ZyeMU/Y/90f99UNJHuZxiPbgfO3UVDvi/wAmjcDyrjA3DB5wR06CncHIzjHXio8svJyR6k9PWpDtbC4zx9KaKJIsHJwQR6jj2qUthd2ccZ59ahThAw5J4qQNlRkDOMEH1pASqNkg4LjG489PSnBQFG3APQjPFRBiMlhzjGfX8KlUgSZz0PUjrU2AkUAnHIB6EDmpD985zgelRcjPRuc8nrUuSqk7cDjiqAo6gTPp0o3+X8hO76dq/Kz423y6p8UvFNyowjXZUA9BtGD+tfqxdBZYpdwJBUlQOnTnNfk18T4vL8d+I0KeUFvpPk9Du/yaqO4mcYDhiBwvb3rW08GKLf1MnyhfUms0HfMVC4yeT61roQfLDbiijPA4roIWpoaRZqJ1kJJIOeK9EsHzaY2553E+1cbphD7S/wAm0Z8vOePrXWaRMRuQZJ6n0FcdbQ9HDbmjbtumyOn1/pWzCR5Azyey9Kx48xNKSMBcEVpW8mIs9WbGK4JI92m9TWgdFCgqXPoO1XI42kXAx+NUYI8orZBcnOPU1p2TeXgnC4OPXFczPRhqEHlx3W0kDaOK1rOCa4uVMZAXHJqtPCbj58BWHXnqM1btLCZ7d3jmZGU52n0FZnQnY0njmgd2hOV64/SpI4FHltLvKk5O04xRb6g810Y5iJCi/eReKZPcKY45GHRsAA9ee1U0HOriX0EtsFaNWCffwOg9qSzO9Vl2/ugOjcdh+VWXd0d0DsZVyCp5wMcmlFuI7cHzP3ZG7HvUWK5rldLrzVZANpGWyO1NlZZRFsb73APoaLONGuGRzkNxg1BaSLa3KREZXeQAfUdKaQnNIuR2USR/MBI45BxVSe28s7QcllLZX69Kmi1FGn8uQcEkClmvIIp1V8sm08juf8n9K1Ubk+1RmSQDO0qDuIOc4qlcQhX3A4AOCOnFaF3eBpuB1J/zmst9SgLYkPzEnilyMh1UyC5tuTleo7+9ZN2hQlQuV710HnJNb7lOT1z2rDvLhlz8pbYecdMVSTTMpNMyLzlN5HBFZ903lKjDhOp+tbk8YngYjnPrWNqEX+hMO3UV0RR51XTU4vxTEGctv5ALVxwcfanYfc+XJrs/E53RoO5HX0NcdJEp8pnOwSj9RXpU9j5+utblS4tzDBuPMRYspPrVSBy3AwPrV9pt8ItTyEbKVQKCGchOmM1t0OE7nwBfva69p7QNtJmUEr154r9fvAtr/Z/hDTLXzg7xRAEY5wOR+PI/Wvx++HcU765ZtbqGkgkE/TJwpya/XLwLcy6jo9tdM7SRNEuOAmOOePrn6VLIi/eOvV1jMseWdz82AKdGGdjmNvqfSoxMEkGBjC7cdzS+czF3KsxOASpzgVlc6B4LsMnkgYC96R5GeRGCtx0IHSmmTnkHeTgn/wDXTxKpVlaVk3DAVT0osARIrZzkEHqKe0bLJ+83Ku77w7U0lRGVRjlefUketKNk4UEtjjjPX3pgDsEKhXYg4yWXP0qJyylSSQC3KgdKn3syMgU/KcHPH+elRl9u5RvBPQZ4Ppk1IABtKEAO3UUO4l2ls7scAcDNNiZRwVKdifenpgsANy7hkjNAEx8p1Tn58cgjvS+VN/zzT8qqxTEHarlWB6sO1W9tz/ej/wC+6BaHkG9V3dCD1b+f9KePnZyF5UdqicgzgjOF9fTt/SliYjkZHqMcUDJwNnvnnPpUnCjtgdag5PyhRu7E9TTxy3JI9qAJiWAZWHzHjg9/84qRWVsAMRxuBAquCMFuu84yDUowcsDj5eKAJ1ZmYYOQSSQB/KpCwY/N908f4VXUbsdVBFSMpAOP4huHpxQBDczxxW0jSZYYbeI/p0r8q/izGLvx74hnV0KPeSEbegwccV+p2qXKNZOFz5kqlNu324r8ufinpjaV4jvIZn86V7mZidmNvzniqjuBwdnbjzGHLBuNw7/StMxhAilWZl42j61DaMoudoUDkADPSr0IjaCIso3s7SlvoFx+ore5nsSadI5lP8IBIJFdro0+xpmxnCD8B61xunOEnbBLFjyT3NdpottskMrfcZCMVyVj0MPvc3AwkiJ6hulattbbIxjrjNZlhFuTaT8o5Brdh2rGZBnPUj6CuJq57dN2s2WLaIjJHTjHtWnAEtoJHc7SK5+88RQWQiCntyMgYNc7q3il33DefLHPlpjIqFSbN3iIQPQf7VSBt2AybcYPGau6b4msr2FljY+YQVC46H0ryy21x76Ty4o7mUsPlSOF2JPtitKz0zxZd3cbaR4O8Q6pPJ0S00+R2yPbHNaexMvrdztk8SIl9ekfKyELyP0FTRan9zdmVFJGB1H+f8muSNl4j0m4D6t4Q8Q6K4mMkjX2nvGOnrin215ttkZCdx/hGQRnrxWcqVjSFbmZ3P8AavlvtDgu+4M7fdIxwKmg1P8A0MJuI+XJ3f09K5jTEa4glAyWTpnP6f1qdmaAsDJvGeMDt/8ArrncbHaqlkan9qGJpZB0HQDqaoTawlzFIFYLzywqrqEDNZHy8xle4798Vx6PPDqBjMm1sbj9DWtOCZy1q3Lqb95r721vJcGTDldq7jgqR0rJvvG63UNqtut5qN442JbWMBmcsOoAA5ORUE+r2lg8hNgl5L1BuCQn/fPpV6z/AGiviR4VWKHwjrGneFooyCv2DTInOc+sgb+Vdigl1POniH0RYT4bfG7XYZJ7H4VeL0tCPMSbUNOltYwvYgyAAjB6g1my/Dn4i2JUatoL6dIuMiS6iIz+BOKTxR8efjT8RN39vfFTxNcKB8tvY3Rs4mz22Q7VPT0rjYNHv5t893d3l9MT80l3cO7se5JJ5NaNRRze1qSO1FtrGmnbeyWyupxuW4Un8RTzqDqfmYF8fwYNcdF4baM+YyyA43YOasPcmDAUuMdqzbiWqs0dCdVQAqRtI6HFQPqEUsBjdj5jHgkdu1c5JeuG3sxwf7/SrFtfkn7ocY6f0qrKxLrSe5na4pNtKSflBxXE6ufLSHyvu5wf97J/wr0DULU3CqkSEwyxs4H90jqK881CBxBcBlwUlxjHsP8AGuiBwVncikIS+SU9D/UUnliSMjpIg/MUmnD7U6wMNu7gt688Vct2zKqux8xCYq3PPPdv2YPgxe+Njea+ADZWsqIYR8u85HJPoCBx71+i3gKG7s9IiivF3CJFKKDgjPQn+dfIn7KumS6d4QxJe3H2WeblbcYA9yfbivtCxv7fZEiGNYsLgBsswIxg/Tg1LHFXZrNJ0KjaMEHvmpEODwOuM4xxUBQYWUqdxPytu/pSgESOzMT7dBWJuTGSVklLMCFOACOlSxyxyq0fnoGPTK9foaq72Q4O1geAMZH05p0e6aH5mRscrtXBFAE+QkgQ7VOeNvp60NtUY2sCBwaqb5N3A46jBqbHBGBIQRyw/KgCcs4I3kv25600t85UxsMj5dzU2RYuWJOe4HYev+fWkLghM/Ox45OeM+lAAHlW3YuAOf4eo96ky8ZBRiFx128moZH8xmyfmXqD2HrT9rsNy7ZB0G7t70EhtZxhSFycBgaX7NP/AHxTEDB+SJGPIXsKXyHH8Ap2KPKACASTgevpTy20gAgE88HvUanblgMjABHr/nNOjJ8z7uD6EdfakBOGDYOMbSCcdCafg4LMeh3H6VEp2ruGMjnk05WG1uhU9aAJQowMkAZOQPbv+tSqBnC/NjnJ9e9V1ZTxt5I781LGdvPJJPXNAEiOApx07HHY1Nk4JXpwNvYjvUAbGThuOM4zmpA3AK7eAR6de9AD1QIo+QEZHPc1+dn7X+hLofxhvCvCXaCcD/aY4I+lfokwAO0E7R0Hv7Gvjz9vrwqIbfw94hDKXknFm0a9+Mg/hVLRgfHLyC3lMgIZlkUZP+elag2rBJGCTHn937jcD/XH4Vj3qEXJjBJw241Np94sckMUuNpYE/nzXQZ9TpNPAW46YBIAB5rsdPl+yq8btgoMZrg9NjEmo+XkEB2xj25rsoiPK89+WIHPoK5aiO6jKyNMaz5EWEUj60ra5LPiHzNoI9a526vPMkDOTt2kgA9Kt6WDNC0rMEDDBZs5rn0R0ucmXrmVLWNWEayMwGUYZH0qumqakcG1so4yDwPLBH4VNHPbQhfm+0SDjIOa2bLXREF26TLKV744/GlzPohqDlqzJkvfGQgDRajJZHOcQqFOO3NQj4gePtBmSaLxn4hsp04R7W6MZB9iBWzf/EdI2CyaYRjghATVJPihpsRIm0l+uMleP8apORXsoER+MfjSaVvt/jbXb/ecv9vuvN59wRzV238aT30sUzyCa5T5uVALj8uary6t4e8QRMEhCTMPlOORXLXWkHTroPbz5HUe1V8WjHbk1R73ossN/FE8aHDgNx/AT2rrfCvwJ8X/ABGeVdM1DwzolqEMr3PiDUTFGP8AvhWP518/aHo2o+ML65S51q7js4GWMBDsJyo44rqLb4F+F5CJbiNp3JyxeWTJP4GuWSjF+8ehTlVqR9xHo3iDwi3htpbS/wDGfgfULmBRv/sjVxKG/wC+lBryLxLqA0HULpX8qd5lDq0Th1x2GR39q0dW+EPh62hIhtIQSDsKk5/WvNJLB4rb7N5flvbOw2jup6H/AOvV0eVvQyxHtF8Y2bUrvW7op5m1e9bFnb6XYx/vZXnk7jPequl+G7mdcgFQ/Qr2roofC0dmp+2kImMDjk98Gt20nY5VG+pWtvElvbMBbQojEbQQNxx9BXQaa1pqUmy61/8As+Q/wGPbz6VzGuajf6Xp4l0uwjtYWO1bl1yWz6D+tcZe61ZT6Tq39s3urza8zRfYRAFFttz+98zPJOOhFSo8z0B1FDc9suvAjXCrKurm7RuAVPBrD1XwNPbhjFdebgYwTzXkOheKdU0i4Bglcxtj5CcjAr1fR/iDHrluPtMflzIBnFZypuOtzeE4VFY5fUtPutOISaFtueo6UtrLvwgIwewrtr9I9ShODvBORXKahohsGMiHnqc0QZlUp22Flmuf7OaOC4a3Yv5ZYdAp6j9K4aLXZ9N15TJMztE+TkDDYI559q7qKUS2yhfveag/WuH8b2H2e7NxGdoLflXVB6nnVI3RnajLt8SXEir5f74sFAGAtW9RdVuEkHBfkN6H1rPllF3DFJkedHtU47j1q1cLvtoxwTGOfpXScKVz174Z/HnxF4L0aTRNNkS3tnYMXC7j15Oe1fSfwt+L2q+N/iZHZQov9m2b5jJHMgKAKx9cnJx23CvhnQp/IZWjCyEkHLHgEdK+p/2JGe98d6rfTI0hRV25bht24E/U/Lz6ZqGiX7rPv2CGVo42cAybRuxwKsI20EeozxVVZ0BDgEuRkKDwfpUm4zBWLbWU9DWRstiWG48px8zHjoEzTmYSqdw55HAxio1BjAG0qCchgaPlkZiZMMTwwHb6UDF3kMvzBsDuuMU/EmD/ABc8sB2/CoXeMSBEzj1J5IpYmKYJ4yexoAll+/noDzvokIyp3AnqRUe9ZA6/NuzjnjikbZkKxQLjgqOR9aBWJZF3khX2A+vcUbflHzE56MDwPwqPJC/PsIJxnHP/ANaiM+XgqwBUcBu1AiaKN8Ek/MRnJ4pd0v8AfX9KhWaNgxYgn/Z6fhUvnRf3pPyoA8qQ4HYMeo6U7ljx16j0xQi/d5Jxx/n8aMYBBwT+VBdyQHJOcH171JHwTg4PemKeBg7QOmOM04tuIH3QfXtQIkB3Fsrxjgin5AB7D3OBUac8FeRxkUocAN8uQTxt70AT7yh+VuAQc08qxIPGOhwKhBG3kqpA/wAinjggDsen86AJAR8yg46YavA/2wPDo8UeDrG2YKDbCS7BJ4GwZyfavemywGPw7145+0/P9n+Fupybljn2eRC56hm6/p2p3A/OqS3VrS8uGBUgYXPvjmqmj6S+s6mbWMqCsbSFj/dVck/yqe+k8hxarxH/ALRznGKy7a5aC/jeNtmABkHH1roWpizr/Di2UFwZZZpjKSQVRegI9a6y7iAsxsGBgVwXhVWn1Gc/72MHtzXfxDzLSPnDiPFc9Q7qS0OXlY/aGQj3ro9G0Vr9N07kQKeVHfv/AFqlpenLdXRMgUBT1NbOoazaaRbnkStjCoormkzuhE1GvdH8L2pnaLkdvWuC8Q/FG+1CdorCI2UDfeEZwzL359alt9E1XxbcNJIgS367Wft9K2pfhZJe3EfkzxxHywH3DvRBqO5pPmkrRRyN74n0m78PaPbWMetweJ0kuPt1xPKGt5UJXygijpgA54H410HhfR9S1fT5pj5V0YjjbKME+uDXW+Hvgnpys7Xaz3co5BjOOa9A0zwXZ6HZ+TawiMP8zZ7E+tOdZbWJo4eo92eRWGiaVdOY7qKSzl3bWOOFPTrSeJvDkPh/U105bt5ne3Nwp29VzjrXs0vhK2ttNmvrhYJEjYZDfxH/AGa81+JH2ea8iuYoVinhiMIkXoQ3RKzjO7OitS5Ylz4cXXlJI+QTI2/B6nHT+Veix3BuA6IM7wB16e9eW+D1NtKEAzkKMeuP/r816JbwMUG/ee+FOP8AP/1q5azuz08FG0LDtQg8uM5y2DivIddf+y/FUU75+yuTC+3rgjivVb+48qEg5yORk5rzrxDZR6ndtC3/AC0XIP8AtU6LsxY2HPGx2PwxiMHhhhewJPeo7bAevXjP4VXvPCd7rc6Xd7dCZ2cs1qv3EA6DPuCfpisPwXrslh5tuWxcwnBHd16Bvwr0i21KaWwWUrHleCmAfx/r+Fa1JWZx4eKcLNGP4i0CXxHoS2ZCRquPLK/KARwCB6f41wN/8CrmS2eV7tIpE5VGTqO9euafdq6nzHQ7QARjkd+D3q813bTIBNuyOu7pWaqOJtPDxmrM8R034T/YriG4ub6JzGMqoTuelVdU8CNb3Mt1ZzMky/NhR8p+or2e7sbKSQlWXjkDNUroWEcbBIgJGHGfWj2snoZxwsY7Hlmj6xcPiC4txDOvG5/lDfSrU5munMZgI57HOK6HXIrLUITHLCh6AMeqnvj3rndJ0zUrO6wWW4tw/wApkbbtGeMmrizGcWt2Zkdq9jMQ/O+ZcKfQAn+lYXjS18yyZiCOfpXReONUtrfxXHaWMguFtkAklUYV5CAWx6gdM/WsXxQ6z6S7DABHQdq7IM86orJnmsQMQfb2HatKeVpbWLsQN26qkQ+TJI6457irNpEzSQx5JBbGCegrrvoeU1rYk013Eq+WjMXOMKM/jX3b+w78LLyyt73xVfwmIsRBBBIeB33EfTNfHGjWMjXm63wGTulfpX+y94vtvFfwt0+GG1WzutMItJ1TuQPvf8CBB+ox2rLnvpYJU5JXZ66fvbgQT1IAx7U7zxlfkGD0J7VECI8Bn9ev8qehHyAgDbwB7VJoSq5UkrIM4/CpMjJ2MG+X7wGKgUKQvG/GeKdHukfBALjtjAFAA5LgADqcnYc0OdpBZecjAzTWjw2GIUA8Y7+vSn7dh3E4b0x0oAcXicsdg65yO1MLIrFONp4ORSkq7btixr3z6+tKDkbgy+mAvOfWgTYnmEgrjIPGQKeQrqC2HU8Ht+dM2SDAkywJ4zTWjVGx8rY5P1oEyVCCxwoU44VelNxP/wA86QOTxjORwcU0QXGOrf8AfVAHmyDhSTkjn/I61J0IBPXnNQoQMnGTnn2px5G7jI6HpQUTx8he+D0FKzHJz65zmok6AqBgkdKkzhyAMHr7UAOBPBPXvj61Ir4O4njngntUGcBTyM+napInBzn+VAE6rgEbhxjBHWnKQwIyCp5+ntUTPuTcOcdB6VKpIfBA2N3PTpQAMctkcMOTg/er5G/bF8XT29uNGJZFW6SYF/usuOmO/wBa+ui21s45zwFHWvHPjZ8M/CXi62uNR8TRk20CbvtH8UZHQZ9PahaDS5j827tg7FwMEMePWqRQ+YWUEgjpj2wRXV+LNCgjv5009JBZl28jzTh9meM+9YZj8kSZHzL2raMtCZQaOi8DQgX3z/dRcqK62aCVJGtYk3Nvxj2Ncj4NugLpozjIwK9A0q6dvEdvErIpnxEGf7obtn0rCodlFXK00P8AY0bRzR54ywPf2qrpPhUa1c/aLjKj+BB2Fdlq/h26a+ni1IQiWF9jLE24bh6GqtpYTW8zbHZBkDPpXE27npxgdBouhW1oBsY5C4IrfsbKOHduQMM4+f2rl0up7ZSF3yHONq9TWhb2Oo34Akka2hPJA6n2rnknc9KEUlY6KXxJb6RbBVP78sAqKM/jVD7Td6jIbmS4ZLcDKQxd+xzUltpFpaQpvlgV2J3SSN83+cVDda3YQW3lQXIu5iuP3eTwfpUWfU1VipqmpXMzLCGPlgcD0xXAeIr1brX7fTogXFuDLKR03Hpz3xW94i1SbS7CWUoLUN0MmPMf6DtXLaDZG3gkmkGZ7g7uuTj61vHQ5qrUtEbvhaMm4J6qpweK9Fs4A6bwwIAHGelctoVkLaNOPlHPFdLDdCMKAG3N6VlN3Z34eDSM/V4HZzkHHYetcTqEYN+v0r0HVFMuWauL1eLDMwPzCimVXjdGHrGmTIqapZH/AEmH/WAH74rqvC/iGGeKN5BsUjDlFLLn39PyrLtZ1mgPAKdxWbcWF3pF8LzTT+95LQnowrZ+Z5yi1selv9hlj3xzJIxHO0k4H9KfDZ6Q1sQ1zKMjBRWPX61ieG/jHDpqm31fTHiUrj7ny5HQ/TrXQR/Fzweyosg8tkziQR/pWbfkaXk+pkz/ANnQAJ5cshUc/Kc1nSHJ8qCzuBjlVkOwfnWxc/FLQbglo7ttuMDMdYV/480e8kOLo9jnbjikm77CvLuNXT7mZwZPLgB56bzWpDoyRxSSygs+3IYnOT9Kyz4z0UIIlug5HKtj9Kp33xItY7Z47YCYlcYH86uzvchxi9Wzhtajz4jkAX5S1ZOvl7fMWcqy1o2pe/1QysPvEnPrTfGcGywDA8gHPsP84rsptnk17K9jh7eBJRtJCgnGTUlrEYpdxbaFO1t3Q1BZk3EjxgDhDtz2xVyztpNSuY4UGQ2NxrsbsjyoK8jdtPFq2qNHBa8DG6Rzzivsj9g7W5r/AFDxfb/8sfKtpevG7Lj88CvjyPwhLcaskCDKFV3NjoK+5f2NNHXTB4suI02oGtrXdjg4Vycf99CueL1O+umoI+nQ7GJxjGOMntQwXzVyMEDkE8GoxwXK/M2MfMcUpkJAyMOBjaen1qzzxzEMcOSjAZ4HUelPRgw2swx13U3lWztGAP4cECkWTnAXj345oAUMwLEPkseCKDErOx+7g5x70h3gkHcWHQL0pqRsx3yEEDrigCdmLoDu64BHtTfKYklpAQP4RwRTHG4bEbDYyTnFNVvLJ3ZYg8ZPWgViTJO5QSeeNv8AjSh2QFWyEHUr2FRb1kZgzmMg8KejU4MIyVKYPbscUDJFbyyD94djkc/WjzZP7v8A48aiUhJAVOWYEcdql2H/AJ6j8hQJnmYIYsF6elTA4yMc46GogemcblJ5pwYbQCOvYUDHE5bGCfxwKc7A4zyvTg0wnCZPvyPSnDBwCDg9DQWSoSzjkjPv0FSrluCMdwO9QJxgegOMdvrU3PccD270kQKrEdTywwR0+lSIRhu/qvXHvUeRMv4n8qFO5gBkE85xjNMe5MGaME5yMDnpmvDf2tfEI0T4fx2K3Dxy6heIFj7FBy1e3Akn5htboQBxXin7VvgdPFHgODU/M2T6PL5qp2dWwD+PvUsuHxI+IZ/EgnkkaeFB83yvnkDNc3dGKUkpwC34cV13irwkdMSSSIErkZDen/6q5i9tHhXLcDHTpjirjI7K9NpaDfCQ8vVH4yQORXYW07tq8Y3YUNiuQ0kNHcscYyuOK6y7TyI4io6KGNKpqjLD6M9f0zQNO1CNGMLO7DqjFTmi98Gx2/8Aqr24VieI8k4rgNA+IzaXb+UyMfcVdl+KEkhJjtnlJ7e+K8ySlfc+hpKEldo7GHwrH5e6S+uYzwQoOC3rWlY+FNNdlV5buc553THFeex+K/EV9J/o9udxxgt6cVZay8U38am5vDAmOkfUCsXc6lThskdxfL4Z0GJna2tnbIz5pyV5/nXHX/xESaQw6NZ7m6KyJgfnUulfDyB5Emvppbts5xI2c/hXWpolrp6r9ngEeQQG9aVzRQtsjzxtB1C9uEvtYZZX27kjB4Wp4o1NwkfAP3iPSuv1uyxZedn+HKt/e9q4iGXy75WPIAOR71vDVGFRKL1O007ayhH5FbKafcLBuj2hR2Y8/wD6qxdLnV40LdM11+marabCbrLRjjaOKylHU7IySRQmhzYZl2gL1HNcPrSHAx0/z+deheKfEGk3yW/9nQCDagUsT1NeeareJsZd271pwjqKc04sx7GQRlhxkH7tadlCbi4GcbxyPWsa3j3tu+6SfWt3w9+9nMZOWCkj8M5reSujhg9TpbOyjYCGWFJV77gOn+f5Ut34Q0N5PMNirh+Nx6fhWytmltOEK8HCLn0HepfMLZhkVWDDgmuRt3O9QjJHOReAdBKZe2JJOMHtnvVe78D6PECI7bcD39a6WSUWhjVVDEjnHYVj38qq0jZLA5wfahSZLoo5W48HaUMfuNrE5HPFVbrwtYwodiZB7r1rbvp8IcYG3nIqncTNtBPpjNaxkzCVOKOaubCK0A2AAr+dY/iIfadJkXsFPPrW1qkg+ZR1zjFYuo/vIHUkElcAj0rtgzwq6V2eaWbmO5wPT0612/gbTzPqXmkcDBxXIXNjJBdMwGea9H+HV1sQgr1OK2nP3Tmw8LzO90WyDawluRxLyPw5r7E/ZqsGtPhvJeBMG91CadRjGQoEY/8AQK+SSj2Nza3zKQgBA47ngV9z/DXQ28N+ANB0wny3hs1aTjnzHG5/1Pf0rGGrudWOtGKR1GVOG+fJUZwe9O2AcCQnHQEdKYrEFlBBJwVHTtQMoPvbX9K6TxSVzt3ckhgOFqaGX7qtknHGe/0qpGMlhks3XBNTyXBiAWTO36ZzQA/YXlXJBAz8yngflTXVFk+98w9V6n2pglDZ8tgq+ntRuLg7UBOc+n4A0AKyrkMIywycnjJNNZuFJUkdCR2ppO3KSMyxj+Fe1N88ldqgqo6ZNOwEjOgI6gA8BuT9aNuSfMYMTzkn+v8AhUQJYAswbf8Aw0ojLKP3ZCjuBwKQEibQu1Ysj09ql2wf3B/31VcnanER54z0puD/AM8T/wB9UJEbnB7cc9euMn9KcAeuOQcZqJTxkZ/yO9PDcE5OD+lBY85wORknoeKej87eMY5yajjYjBzuHf607JJGMnnpQFyRcFRz0PzL/WpAcBiCSOelQowIYD7vVWHWnh/mJHIHYcCgCQMAQcEtjp6Ub1JI+6BznHQ00DeSwYlcZ+btTzwO7D/PFAD+uCTkdMjoKyvEOlR63o99ZTLvjngaJgeeCOuK0mfpgkj3qRWHGeWU9cdKT1Li7NM+FPEGnLYwS21wcyxl7aTHqnA/QivJfEujsibuiuuTX1R+0P4ZGl+JTdxx7bbVwjxunQTqcMP+BLn8q8E8c2ptV2jGFz06f/rrG/K7Hv8AKqtM8o01ympRKenevRUtFuo0HY81w9vEZdQRz1Vq9Ah+WMDpx1rSTurHmQjySsT6b4ctGAaUZ+auistFs7f5sLknHzVm2kjRqm04GevrWp9oChiTkj9P881wTue9QSsaaSIB8mB/u/pWjE/mqC3X36H2Fc9BI29Wxg8ZrobFUeMA9hziuaR6sYpamtax4CgYD8/Kf51OkD38gZlBKKflHGf/ANdVrfcHKlT0GD0zWlfOmnxMFyvmcr0ySO9JGjsct4zvSdIdTb/ZguARuzXlmq6iISCGC+mTwa9E8aux8PzOw2qpDbs815V4q8P3Gq6O1xbbmwBuUfzrspHjYp9ja0fxi8SiNiCvTKmtxPFcapkPXg9hNqGk3GFLiPOGRq6q01JbhDk7X4yp710umtzhjiZR0PRLrxYJBuyfTrWBfeIg7c49t3Suc1C+8i3Ji/1nauPuxf6g4+Z3bP3F4FEKaFPESaPWdM1ZJ22hq6HRZSms2xHO7K4H8q4HwD4P1K3ia6u45IYR90PXX6TcbvEUMa87FJx6e9TONjWlJvc9at5hLbuGbDnDc9vT/wDVUynKBG5DHnHJGPWsmCX7OnnOW4G7A5q1bzGTLAHbkDB615s9Ge5T+EW9DFTtXnP6VgXsnmrknYRW9dSLIo7ddwrm9Q2x7uOCPlNKJo2ZF3MyOx61TuJN64GT3AFF62JipPBH61VyX2k8j+tdEYnmVZlC4UztznPIIIqhOfmA4/8Ar/5zWrOMB84HOcVlzDDHp8tdUDxaz1MV7EXt9Ki8gR5A9a7f4e6GIrdtw2uADisa0t0NvLMx2Sh9ij1rudDiFssCrn5l5qqj0sdWDgpSuei+GvD0fiXxb4I0PPy3F4ry8dUU5P6A19qM/nSE4+9yQ3VfpXyX8D2S4+MegxSEEW1ncPk9fuGvrCIr8gbjI3DNVTWhyZhL95YlDbAWXC47+opQ2IzkcfeHr+BphjIYDO09qUOUDAjJHYfzrex5Vx5mDDcc++6nROcHJG3BOc5P51E77QNoLjgYzwfrTsoSp4AP3lPAosAsrFT8uB7/AMX1pu8AgFdzKO5659qfIEjXaQGx3PeozggEIqjpgc07CuKZE64OQPx/GkM7ngKTuHfpTmkPIIGAeu3FRMVbn7zMOG6CgZIz/d3sRxx603cc84LE9z1qMu7hVAMbZ6k9RT+QGAIJyMH0+tKxI4ZyfmwM4yTxUvmD/npF/wB81FCxL85Cj6Uvn/7P+fypgcD06ngnrSrgMeeehBqPdkHg46c05ScgA5PrUlEig7uuPUU5mKqoXjbnv60xG3ZwpHv6UKdzhQB27+nvSsBKrbWyevGTmnJ8r4PU9zUMbZUnpjIz2qXIcAg5A6YNMCUIHTb0bvj09qVAyMcYweMnk1FhdrEnv0zyDSnKlhu3DHHHSgCVWUht2cqeAP6Uu9RkHIJ5yO1MDcAtkHGOOtOVhnO3cvYjjigGeZftFQrP8O/tITe9rf28gI/hG8An9a+TfipbeQkjp0Ylh/T+tfbfxK0P/hIPAOv6aoO6a0fYx/vAZBNfHHi2RdX8PWs+MO8C5H9045/wrCS1ufQYKXPBpnkujRLuiLrlWJYH8a623bexPSsOxVdphJ+dGJXP8q2LThQOM/Wi9znmrTNqI8IMfw5zUhAEfB4PQCiJQY8Drx+FJISxJyVK9cDt2rmlqz06Tsrlyybco6jHY9vet60YvtC9fSsGxUKwJ6jjmte0YsGOGOOhrnnuepCVzoYplgUHO446rwc/4VnPOZbhFLseSOT0qOaYoNqj95wdw9O9QvMoy3UjvUpGjlYPEKi9tnhY5Urgn09hXB6dpepaYzKmy5tckYU81013fs+9garQmRmfj5jXVCNkebWszktb8GvqeZIh5U2eF9ayrX4YaxPKPLaMEkcE9f8AOa9RitDI67cBMFSPX/CtC2I0+dxH94ck/wBf51vzWOGVNN3PME+D+sudtzPHFH3zW9ovgSDQ5kKskk4xlz/KvQbif7UHR2z8u4k9SazpIkaFWIG4jO5fWjmBUkncwdZGsXMRhQosY98Cq/h7RE0iaS4lk866cckdF9hWtdIVjYL8xbnI5yKoW5Pm4Y4XGDxU7nSlFPQ6uyvhJCFOOBtOfb/PWrsEqjbyD3H0rkra98iUrngnn8zWzbXSyuq8t6EGuKcT0IyVrF+4zGzLuGGwd3rWPqahhJj+GtS55Q8q2BxWTekNkLgp/Fj17VmkU3c5u9JGMck96ZHEWTqVA4H0qe9U5OQPrUdoxKMvORzXVHRHmVFqZ+pHYx29Mce/+f6VkEYBI7mtLV2CscEZPIrNP+rx/F1zW8XY8uta5q+HtBk194YYjtET+Yx9q7traPQr2JZJMoF5J9v6VzfgadrHTLu4UDfJIVUnpirWo5u5FWVsoi5k3dPwpNczOug+SFz2b9kuzk8S/EHxNrxLrZWVoLeNuxd2HTPsDX1hENoOGLD0PWvIP2X/AA2nhv4YR3phEMmrTm44H/LMcIP5168rc5+6D3Prx37V0xXKjxMRP2tS5P5wxgpy3HekAYuACuAcDPUVEJCC2eTnv60gAZtzYz0OBV8xgTljHuZTkjng04jf85+9/d71GJvLTKnIH50eZG5HzHHencVyRsKAOQD75IP49aVJ2Rsqv/AiOaiLruYEFVb+POc0MQACHJHoeCaLiJQWdssxYtyAaa5BYE4YEZA71F5pyckj2PU1IszbThdo9R1NFws2IZMAAIDjp7UCYnOADg4IAqPftIBb588hT3NOXIUBRtAPHHWi4bEm1xhSvy560/En9wVCj4Jxnj5SSfWnfL7/APfNFw1OCzlevPpTupUAY5qMnJzxx2oyQflIU9azKJVJ5IyCeOlPB4znGOc1ED0Odw/2fWnAgYwpJ9jir3AmXHXoxOOKX5iEAwSR27VEDknHBHX3pyvn73UdD1oAlV+CRyfU96XIUnqAAMEU0EMcEkemOoNMDOoJ6nOKALAIdSDgE+neiNiSw2j23djTMl1xkg54oVsMB1I6etAD22yb0OACMbR0Oa+GL8x2uq67pE+Fe0v7iPZ6DzGK/oRX3KccZ4bFfJPx18MxaT8UtRuSm1L1IrtD6n7jfh8orKSPRwtTllY85uvB0FvaPe25YyRj5v8Ad/z3rDibIjJGDzXcQP8AaIZYmbIIIk964RQyAqRyGIx+NZLsdNZaqR0Vn8iq3HC4KmntghxjAxk4HSq9lKTHjJHHSrEuV+b1wD/SsJOzO+m7xLFqpD9uRjitRG/c4H8IwDWbbABj2yOp9K0FBYY7dc1jLU7YSJ1vhFFjCngnIrHu704YDr6VHqN2Fn8roB8wFUWuPK2hujHJFaxiY1KvQsWXzHcx78YPvWhHHghjwqsG+tV7PaqkBc5HBPp71ds2BURt94knd/WtdjninIsACGaYD70n3dvv/wDrq7JE7qXy2RnB/OqFrDJHG7uxZ15B9Oa2oZYrhdmeCBk5/wA+9Z8xvGlczGE8s65f5sYCgdPb+dJ5Txxsc4GQMev1q48awlyGHmR8D6dasTrBJFsZxu7beKakU6Ri3AbBAK8A7W/z0rPddz5VRzgce3JrVMJjV8nO75celZNwDbNIRkDGVx6n/JqkzOUWindN5coAOWUY9enFSQXstvIobhex9ahm3CT5sgBetQRqWiwSSM5BPrVPUx52jtLCdZbZifp/jWffSEMV2hQ3APpWfpepNGwiY5I/Kr1+g8oEAcdC1cko2Z2xnzRMu8zKqKRx3qGMgW7leMjgmrEi7wM4AHXiqkj4hIHXO32xW0NjkmY1/wDMccg561UcjBPTAJ/DNTXj/vSoYAZ6mqk7hUyx2LgtkjFbxieVUfvHW6BmPw/DEWAYruwfftVzw7o914x8V6ZoVud02oTrDx/CoPzH8qwNKv59cubTStEtpNW1SVVCW9uu7PuT2FfXf7PnwFl+Hrt4g8RyLP4hnQpHDGQVtFPUZ6FverULO5pOryU7HtWn6bb6PptrYWq+Va2cS28cY6hVGM/jzVwEjBY9einvUShATgnB4+anqSx+VCxHPA/z6mtzx73JPlAHQrggE/zJo2cqfvJ6gZINRZHOQA3bHSlAKkSEsB6dz70rASnO1j8pB469achRThl/BulQMVaUbQVPUg9/pSkMRglRnhc84pisSYyMsCc+g5pFYOCWGT905oZmX7r+ae9NL+YMe4ABHIoESltob5eSep4xSB8N6H1qIsVJJByADxTlkDBdu7PYmgVmPH7ofMVAHTaMk0p/eEM7gjPpzUeWKrwO/wBaeCWz0HrQMXc24FgPxFHmt/zz/wDHzTVPI/iPt1zS7j7/APfNBRwQUN2IHXmpFbqDgY6jPWo+oyeg9TS5G4nGPaoAkPK47ClX5Tnnpnmo2J2g/iMU85C9Ovb1ptgP4J+nannOdx4YdajBBIJBZTinbioyRnI6n1ouBJu4IIJyOtCk5OBkEde4qMnawHOcZx60qkhSf4ccGncCXKk9dpHel2/Pgtjng9jSDGFJPy+/NCnoBnpx/wDWpgKz5XoD9P8ACvG/2lfDLX/h/T9eRfn05ikxHeJyAc/Rgp/OvZkcbiAAMjr0qvf2FtqdjPZXqCa3nQxSIw4ZCMEflmpauaU5csj4bs71WkkRcYJ7VzepqIr2VF6hs9PWu/8Aib8NNY+FWrSSPbTXugMxaC9hTcUXPAfHQjpXm93qcGoXTzQOJA2M9M7v8ay5LO560pqUUjVsZQYgwYFwe/pWoEDxllOQedoHWsPTUCRb+uO3pWvbyfICWzzwRxWM0b0ZaWLNopkYHdnsM9a05JI7e2cuNoIwAe59qx7ElfvHJByD9Diujl08Tae8jDd5YLAfhXM9zui9DhZZfPlcnJLGpltRgrnG4df6VLFF5ibsg8d+4qnqerQwR5XMknYIMk10I4ZPU0dNdDAcHbLHkVcGqx2gJLDgZBJ5rgptd1dZT5GkXQdhwdvB96LDw5rmtyE3srWkRzlE5OavlW9zaE2dZP4r8zKI3GMYqO38SzJIdzKIwRznmo7P4Y6Yy7pHupmxkl3PPHtWnF8NdGMW8xTuXHG524qXynWufdIjuPEQljZhKeelUpPEaxDm4VuRj5/zrXj+FemTGRmSd9oBI3E49asp4F0HPltp6AgfecYYUk4mjU2Y8Xi0Hqw2+malGsxXQ+/n+LFVpfh1pUkm6KB0yx+YNjFYt78NrxW32moSJk/dcbse+fpVrlOabkuh0LbZiWXG4dKDCQh2j5cZz6Vz8PgrxRGc/wBqWxiHO7bya0La71XR1IvIBcoON8Q/Om7PY43uTPDIjM4Jz1KEV1qN9q0aKU/LlOlcNb6rJqhkdgVjU8cYzXfaSjr4YtcrgyBj9BWMrGtN62OduHCRsOmB0z3rMuJTKG7AHAq1eSk3LqQAF6is9nLQsSMEgnHrRFEVZa2Mych5eepPH862vAelWOufEPw/p2oQC402a7UTwtyGj5J/oK5+4cqw44xn/wCvXf8AwDS3/wCE4m1G+QSWtpbOp/2ZJOEP/jprrgrHj1nY+3vCPgvw54JQJ4e0Wy0yOQZ8yCMDv0zXTD5yWVRtPJ9qxfDcrvoVi7wbW8oDfnAP4VrM2SSykEngsev4VqcvM2iRMleApb0PPNPIIH38Acnacc/5FQcyK2c/LSbhuJ5PfC8+3+fpQIsAFcA854x39qFfaSGxk9O+4iogUbkowz3NODBVHAHoy0ASiRAMkkHt3poO0cKTkdCe9NG0IMDcxHPPFKhITAUqScc9P8mgNh+4Y4P0B7UEZyeTn3qIOOc/QjHf2pzgA4PB6UC3JAQwyybn9c0dT97aB7dabubYckDGeQO1ITyDj5qBjzxg7sE96BtDEhgfQetMBOQoU+pJ7UhCj5jkZ/u1NySUMUX7/OfTik/eej/n/wDWqMMCobbz3z3p+5D/ABN+X/16LgcQvGT6Cgk/Nz370gweoA6/SjOBwM9qRQ/ueAv1oDA44Gc/n7U0Hn27U/JwQOfp2oAkGceufWgHaudvX9BTCME7c+270pRJ16/yoBDgVXcMke+e9PUFR0OOOM8Cmbt7Y9eopV4zg5weexoBkoOG4554I6CgHBB9KTOCeR+f6UisUb7v1UincCVW546k9M0ZKnjknsaYSoHPX+6aUNuI2gZwKoLDsIqlGVZEYf6tlyv45rwP9p/wLYWvgKTXdPsorea1vo5JzGoBdWG3tXvTuMZKg7jzWB4+8Of8Jb4I17RiMm7tHWPPTeBlT9cikzSMmtD4P06TErL0Dc1tREPFnPPbI/OuTspJVcJICJYyY3B6hlOCD78V0tjJ1x0yM1zTR6dGRO8hXlT824E4/Wu78Nypc2jROxxIm3n0rgzH5iMcDPatnwpqflPtbBO7vXPOPU9CEuhlsp07UZrZ1OUcggdx2/SrWlRwRzlhCrOwIAPXFaHimNJtVF0cEMu0n3HSsoTiJcr8pz6c01ewcuups3VwyBQoAAXAA9arQagYm5xye9U3uPMi4+8B3rPmeUcod2e2admb3itbHVNrQgGRjIGDVG68XyRMm36dKwY5ZplKtwPQmmC3J2lstjqO9OMUV7d20N0+M7yL5zI6qeDUieJXv03Z3MBjd1rmmgMisrEjHGc9RSRo6DEeVXtVcqM1Xlc6n+1NkeWbt+tULnWzLAoH38dB7VhGGaTI3NjHJ9atwaeAUYnPGMGpskDquRs2N6zuS/CkVHezCR2weh4OelUZ5HT7obaRxgc8UzT4ru8mCiIomfmc+lMydnuRNpzTkqisc/d47+1d5qVzFp+h20ajBSML19BWIJRYujIyuV5JPesDxP4jaWIQRnMjnGPSo3ZkkoameZ2uZJWH3cmkdtsA4wqr27mnxW32azCryxPLAdTUGrypDGqKeE/U1vGNzmlLqYNzPli/G48EGvfPgh8In8ReCl1GcXMMl9db0kt2x+7Tldw7ruBrxDw14eHifxHZadIWiSaQK7qei9T+OM4r9CvCWnWWh6LaW+kWRhhijSJEPYACuhLQ8qrK7sdJpEBtbKKInLIigHHBAGPpV5VwAUbkZyMVVg8zYS4y3cen0qYt8vzHGOpHai5mh6DG3vwSuKXcwI64XjJqIPt5HT1pwbcR2J4+vof1pASly33WP4fzpQxyp4z9e9RKwUlSdx/hx3p+ZXC8Kg9/5U7gOUsxA49QfQ0+NufmO/8ADvUSq6tlh+Z4zTmlVXxhlzyRxg0XAeQyHJw3pjvS4UKFPOeeD1qNyVI4yo5DZ/TimqMLwM4OSaLiauSqTk4GcnkEd/enYOT35x04JqHcQpUHYoGDnqaUHp0b+lULUlDbh97A9MUm/Jz94H8h9ahHIKt1PoeB70quChBBGOMVA7EuQQc8E+nrTMn/AJ5p+Qo8xWAwVLdsHGKZiL/nmP8AP407C0OQXjHTHc/4Uu4kZIHHBFNL5OepHbHSgnk9zjpSKJM4J45pcKDjJIPfFRqwLccgU9W5x1oAkA+Xk8+mKN2eDzimMM8jIJ9aNxwCeD9KAJFBLEA4+vFP3blAPOD1qHuOP8+tOA2nGTg0ASBwG+bkEdu9Kj7iAxyOmT1pm45B44H+cil64PT8etADwFGSfmI4Ix2pdpGOeemO3rUf3mJ5IPbvSqcnhsH1xyMU7gSsQQcdO+O1CuYXUgbiOcD096iJZVBPTH50nJI6/Q+lO4HxT+0L4JbwL8TruaJAumayxvbcgdHP30z655rkdMuA4XBwT12+v+cV9m/F/wCGUHxU8ITaa37nUID59jcY+5KB3+vSvh6FZdOnlt512TwSNFKuc7WViD/I1lKN9Tto1LHWwEN8pxntgdaaS+lSM6jKk9OlUra7Z4ywHuDVoXkT25Zhubnr0Fc7R6alcW51aTU4/lj2D+83tT7ezacCMtj3A5qjDchlCA987R3q9buxmAONzjPHanbQcZXZaFgFGQSG7ioZbOTeSvQEZNbViUkUI/ToxPepgoi4PzY6Gsnc7VC6Of8AsUsk5QKDkcn+VXI9IUoR/H396S7mLXOEOMHGf51o2P75VO7BPBycY6f41SuXGC6mS+gsxyNoX0zTzo/kJuP3h2P9K6BkKwlVUODwT6H0rMu1cuAcjHcf1qh+zQkenJ5G5PmcjpTrLSwHbeePUdKs2Ugh3ebzuGMCrP2tUXcU7YPbNZ63KUImS9rHbTBgOvTI796b9sVW/dt8wXPNNvJhIJEA24OQM9PWsa+vsIpPL44rRQOedkWbu78wP1O/jms61tIhP5rnlD+GaqPeEh3B5HUZpgu9yHPAwDtFacvLqcE5pstXF8GlBVN23kZ9axb6Y3Ldcknp7VoM5jtgzsS0nzHnOB2rmNRvcLJGB905JzxntVwVzmnI97/Zj8Jp4jnudTaPattMVEx7kqcJX17pjJBFs2CJxgcd8DBr56/YwjU/DLUW3kMNTkBA90HNfQsbHpnGOhro2Vjy5e9IvCXOMt146c08MCAA+fYjmq0UowQAOeOvepd+QDjdn05IqLASqcsSc/ifSnbicdlPcmoVmBxnBpVcqdy9emBzt9qQE5nZcDDH0I4oWbgr1UjqOlQ79r7QTyeCDSgliMsirnqadgJQXOdn5N1/ClLsV2see31/wpud3HH1U5oDjHfb1wDzRYBy5BUfxD3xmlZt3bb1BAOaZv2A8kqe3QmnElgOmB0wP60WAePl28EMRxg9gKbk8hXX0BB4X60375POMj65pxwCR5fze2KoBWOwHPIHHy0q5IG0EZ6g803eAw+Xg84FClnbkFfTNKwEp3AYwCMceopvyf3V/OmGRUOCN3fJ57VHuT+6/wCdMVjlgWbnn0/H60fdXgAN7UxRgZOT2zmhTnO0d+oqCtSTdwcdT0pVwWPQ+vHemKORjgfTrTkJIIOCc9qBDwSQAcDs3rTs/KSOOOtMDZwQAxPU0gVdwcZDAYz7UASGQ7f9mlOV6fgaZkZwAcHkinA5x834HigBwcZK4yR0p6Do3OAewqIkgf0I4pQ2FJP14PSgBxOGwQSc5570u44J4x1xTRz1U5Hvigk4BHQ9fc0AO5BI/HIoBxzkn19qZuyAf0oDYLHoDx8vagCWIZdW/hJ9K/O3xZciLx14nQgDGqzj8N1focrN5igcnNfm54yuPN8aeI5m6vqc+Qf98j+lBvTVza02Ysuxeo+YVNcAg7shQ5yR/Oud0rU/LIAOO9byyi4iZSe24fWs2jti7IYkrRTc8EHua2LO4+6zgEg+tc3NITwQWx3FXbG5jZMseRQkOnLXU7KzuCiAYwzHg98U6W9EUpw+Btxj3rLtrre0bcgjoKZeNtRnzvc8471Fj1VJWL1qFmmYhsg85IzkVoFBESFJ2gcDp3yBXM2d5JbtGCG3gFjnvWzFfzXL43qw3cZHt0osaKZpQX3mTsX/AHajt71JdXEU0p2/e2gDPSuduZZXuFMYJGfyxT0uFgViRlz0J7VNgUjRu7sR4KndjuO9Qf2h5rFehUBsfj/hmqNxc+ZEACAMdc1Wjn8tBJkux+XHqKpRIlPoaE0peSTsDk5I6Vzl/dtlnIwcdP61qz3e3IDcnlhnqBXM6ldKzkDOwfrVpHHUloRi72oynoTnnpTre4MjFf4T19BWdNLk4PJznA6U6G5WFfKG4t1JPXNW0ede7uaOq6iqhpAcBVAz7CuQnlLIzHqz5+tXNWvDKUjDAkYZqoOfMYYzgU4qw27n13+xfef8Uf4ihzwmoRtn6xn/AAr6PSbO3pjpkV8t/sezeTpHilOMG5tyQf8AcevpS3u8qpX64q9zgatI2Y3XOT+NSrJnHtyM8VnQyFmweO/SrPmkj6dqm40Ww24dcjGQT2p0bMykYz7kd/eqnmYwCoBHQVKh5PJPGOeKaQi15vzHP4ZPWpAV5GxSfc9DVXzGQgc8HPFPU+YcsTx1pgWAmPlOAe2On50oXbwxI3flUAfA4yQfTqPenK6kgMO2cHnHvmgCdQcH5dy5ySOgpu5iSQp9OWqMlUPLlQOc4pELNwpD89c9PelcCx5RCcqcEdutN3bTjBVvV+R0qEvKuAxHvjNKS7DJPXnP9KYWJgjdduR/ez0o4HGN2OvPeo1Gc4JCDkhadGSQRkewPH607AO+ZWBJx/sn0p3mn+/J+n+FMzt6nPOBmo/MPq36UhI5RcDgAknuTTt3LZHTrx2ph4AUZx7+1OU5YdA3Qe1QUh6n5iew7e1LkBeeopg474I6/X0p2cjIGTjvxQIXJkPP48d6Vc5OBnHqKaQcMc4JNODbOvK9MY5oAXfkDPBp2/C8YYH19aYW3Oc46c570qdCGGD6GgaHjJBPb+dKSFXK7sHt3poI545xzihW7kYzzmgQ88455xnApSuQAW471EOSPr0pucjgZOOM0ASscEgjGTjGen/16aWLH7wGOMCmggk9QvfHem7iQNoC/X+dAE0TbGAztz3r82PF0QPirXMcodRucEdSPMP9a/RTVNWttFsp7+8lWG2hTdJIxwAK/PPXQt3qN9cRHzEkup5VYjBKtIzA/rQdNJGFFOQ4YsRjsK2La+5HJDdME9awZRskxjBPI96liuMYfncOtG50NWOhNwGLMD2wQKbZ3f2Zz12s2KyRc7kUjnnOKesxk5Ugcc+tQKzWp2IuvMgC8A9FNW/tqKihwN+MZrjLfUijBCDgVpR6quAzEHPHPUVVjZVLHQhkXYV6qdpyeMHrmnRXbDKpwvOD+FYSagHT5c9PrUcmp+VjILjuKmxqqh09vqeEfH3ivT+7WdNeyM397I5rKGoKVyeAenJpH1geW2cBenWiw3VvsacVw/yKxx83T2p0lyAxIb5Sf8/0rFOrqRk/zFVpNUADFSX9/StLHO6jNO7vQi5z04rJlkV2ZmPJ6e9VZL3zWJ5xngVGpeYgAjpnJ5A+tCSRlKTZJcSlz8uOmB7VHJKqK2G5PVqjkkAL45I6H1qheXJY4BBGecmjcSWgjS75mbqSc81Ys0M0+eg4BqirFTnAHoa29GjAjDMPlPNDGlc+h/2WpBbW/iVRj5pLc/o9fRdndFxnOOO1fJvwS8Up4c1e8t5VJg1Ap8/91lBwf1r6ZsLoS7WVtytg5HemtUck1aR19rLubgcnmrsb4ycE+ueaxbSQse3Tqea043DKDnoO3aixmXQcqwJCn6VKjc/rVWNz1A+Uc59KlVzzzz6Ci4FpX2kHeQOm0U8PkDcTkfjmq6OSuBgZx/kVMsmTgArnGAOc0wJ97M2CF6fexTTIVPG1Cf8AOaapJbg/iBS7eckk+9A7jwSSCSAfTt+VKHUoMHb+PP8AKo1bHbLdxTmbco+UY9CRmlYQsgZDwxI9gKcp4VuFBPB/pTNwXggk+oHSldVxkDuB8pwPypgKTz1IA/KnqcAsV785pgGSMjnoCf8AGlQqGw+P6UAK7BiMD2IxSZb+435mkDbSfmUr2IFG/wBx+dAHL88cA45z6daQ8ZJ6k4xTAHBJ55HT1pyttPXAx/kVBY9TgDOFPvT15Ixx6+9MTOV6kHoDRgYyfmz0P9KCCTbnGGGD60E5Gchjnt3phGAOB244pwwT8vX0oAUsfUflSuG3HAwwPU+lMLdWGcYxmnKeccnnrQAoO5eQOPyp3BH3uo+lM+bPb0wKQ/dJY5PQ+1ADy+MngfU00vjHJXHXFI2CO2cc461Gz7icfdPvz/nigB+/gc/LiopJFUbmbAHJ+lNMgIOT9K57xlqpsdJdVO2SXIDf3R3oKSueS/Hrxot3pc9vuxaJkJHnqfU+1fOqxC4hDFcZUE/jxXXePdXXVdalE/NjaH5kP8T9l+nc1zNpL5ysTklmLD2qJaanZSWphahprFXIzu9qw5W2NjJAHqa7kIrbty84wfesq+0dZB8g71CmdkoaHOLKygc5wc1Mkp3ZBxnk0txYtE205/wqqhMOQQR7Vonc57NMvxurZCke47mpx83GdwIxWWJcuevNSLOUPPT1p6okuea0TqQSADViK+znIyffvVFJw3y+vtT3Ted/XPpzRcdi8WWSMhnwOeAev5VGv2Yg4Xc3WqoQhQcAd/SnqxUHGB6Y6Ci4khTCR04B5w1RiI733EBR0x3qXzGcZY5PfnOKqzXIHyr1/rTFYnZ9nXhT2Heonlx0b5DziqrT9R75qFpvlySeTxQGhPNcBVDHvwB6VUAY9Bnv9KntbY3b1rR6YGAVenSjmsNLmMmC3MjIQMDrk11NvCLeELn5iOOM4qO30xYAmOTnmrqxHcgI6c7TWTlqbxhZGz4V1NdK1i3dx+6ZwhPXFfUHhy+EdvCAf3bDKjOcV8faleDTYlmPCmRVOf7pOD/WvprwLfG88N2zMPmCD8xW8NUcNVWZ6vY3Sk4OAf61twTcdiTgkVxulXm6JM8HH14roLW5+bccgetDRzHQxvznt61OjbwM4/Ks2CYnBPGeg9atxSfQFfXgVIF0fN2yWPGe1SbyQewzVVRyBkAfrU6vuQKOfbvVICzv9vXil3gcAk4HGR0qEv8AL12g/hnFKHyvLE85xSuCJi54zjOTkdvxpSeOAT6ECml8tjGMjg9qRHznaQAO/pVDRNu2twSB12kZz+NAdjnjr1z0pm9vUMBySRxSBmUHIC89RQUSbiAV7Y5FG75cD5R6UwuccgjuMUmdrFucDr3oIJWBPzBcZwMA0z/gQoBG4Y5H9f8AGk8w/wB0/wDfFOwHL5POCOASMDnpTw+QMjOTio0+/wA4J7Z5pwOemOetZlkoYbsj8vSg5zkrhu+ec1GWwANv1p5wwB53HH+cUAODEE5GOg9valYjqM5+tRgkDDcDpnFOVi/puHfODQLcVWGcHIJ7jnFOyckZwDwfaozISOc5I9OtRlyNo6gdaCSbLFcY49hStJk5H3T27VGMkj5u3emu+SCcdeSBxQWPJUj5ssPcfypjsGGMfie1NY9eo+mMVG8oJ5GcE/SgBk0nGf65rz74k3jb9qjcIYC+PqM5rupW2jpgYOK898Xo15qV7GAf9UF470DjufJGuyya1evb2x2rGWubh/XJp1k4IBU/KOp+tdJoumJp+l+MdTnTZL5zW6j0UcCubskMcIYsSVOf6ClPY66WrNBomwJF42Ahvpin7BIp7Nxk023ZsP2wMAetWGgCyYPC4yDXIz00rlC901bmNTtw4Oc+orm9U0podxxx6e1dsiE8NwT0Oe1F7pq3EO1lGQcjbTjKxEoHlzllcgjpTd+eM5A9ugrodX0Zo3YhTtHoKxGsmRiQGyO9dKlfU5JRd7jEcgkZ5HerUcjKuCcioYbUhwFUlTW1p+hy3B4XihtCWpRWUEkkEf0o81d238q6qz8GmY7PukenFWU8BCI55Y/Wo5kjVRZw08/ytjj09vaqJdmAyOef/wBVegXHhKJf5GsO88OFCdvAz0zTUkZSgzmiSM4BIx2pgjaQ4OCSc8da24tDZpOeg7VqW2gooB703NIlQbK+l2Pl25YryBxmtazi2ESBd23p701YyAkaDIJ6+1XlGMIoyvUZrByuzphGxGI8EsByR1pIIUdCm0kZwQfzqw6ZIGMn1p0EOASeV54PekaWuzJ1mBbyAQSDCuwQ/ieD+eK+mvA9r/ZdnDaMAFWJMn3KA/1rwPSdOGr+JNJs1XIe5R2PbapycfgK+kERLe+jBX70adfYAV1Q0RwVlqaNpOYZyM/L1ArorC8G3riuRv5fLmVsAZOOOM1p2F5lV5z71pucUtGdvZzYYdce9acMiOOuRXMWlxuKnr3rZtZdwxjjnp0qbEmyrcZ6fhUofkAA5/SqUDAknH+FTqTwpOcenb/CkDLIfHbjpkGpCQcY78n/AOvUCMSud2OcZp6OAAT/AA9aALIAzxkYPb+VNQqCW272HHXvUasN5yAfT0pxYHGCQB1OetWA9nwAfmC46+lHHTnn0puRkHjsT6UI2CSGH4daAJAoRFAyOPwpwY7QC2Cew71DuXgZyw6DGacXEY+VTu9vWqAl53AA/KecU3P/AEz/APH6aWB4JJHc03dB6N+dAHNsTtPc470u7p0z0pqDGSOeO1LnHA6jv2rIqw8Dk4Jx0HFB4bI69TimKxZQQMcZLDoaczFxjHcDOOtAxxx8zY9/pS8DPrjjHam5DDHXPXNNLLJkkfiKrcCQMQMnOBnAzn8RSY4PqfWm5yflBBHp60x32nBGR3OalolokyCQM4GOlNY4GR9c0x88An3z/SmuDsLZ49ulAg8zOPyqGWUAELyOtQTahaxvhp13+npVK/1OC3jLrLmTHA/z2oLJLq52IS3QVxF7OJ9fvU43EAfpWrPcuW3tkk9MdPwrjby5a38SIzZ2ykoSfWqSGtGec/FS3Gj6Pq8I63BU/ma88ij3KvHzbc8+mOa9q+MPhp9a8NvPFu8+LDkDowHUV43bsGaLZyvp6VlUO+jZkcBeMsp+6vA+lasRWWPZzlRuwPTvVSWLeo4wef8A9dNj3L84/jGMGuVo9CKLAcphsgKe46f/AK6uA5jORx2PrUVt5d6u3PzDhqspEtthXx5fQDsf8+lQbrVWM29sxLJzyjCs2bRkVskDPQGuhmTchB+YsB8oHIqHcGVoih2twec5p8xjKmYZ0OOEBx06496v6aUjcDpg1osg+VQ+VFZl2nlMrjPFUpXMnDlOrsWjbaevf0rSYxmM/Kfl4zXOaffYiC+gzVyS+wp/iqJI7IJNEepFIw4UbV9a5i9G5tnOR0J9q1dSuyUznbmsdZfMbH3geKqLMaiQ5FRFDYC9ue3vTAC7KiLnHWpTE0gO3g9z2H+f89KnijMZxncP4ie9NsyUexFHD5SFQuc8tnrTooNoJJ+duMA5AAq1IirCHBG7PI9qbbW/2iTfIBtJ4oTLasRpAY0Z2XHoD1pVHljcRtAGSB1NWrlQ0gGPunIIGainVjbM+OvY9hQndjtZHTfBrTku/EV7dOgLQIFjYjO1mP8AgK9rvojDc2TKw7qfXFeefB/TTp3hwXLAA3LNLz2HQfjwfzr0J5DdXFgQD8u5hn612x7Hl1HdkPiaXyljYjnd/SotMvQTx29sVtecqasqsqsCmMEZGasXUEDyBWhReOoGDVnHLVk9heYIx6V0OnzbgD/DXIwxNDKQp3DHfrW9YSlduSSc9R60rEWsdRbv8o5I4zVxXwAcc4/Gsq2lBAA4I61oRSb8jv64qRFlWyQOA38qlU78Y+melRxvhM+tP3Mc4AJ9B6U7ATKgVgcjpj605cscHG0+3SoFIGAG5xzj0qUA7TghiPyzVAO9MDjPTFODb8bumOoHNMDtncSAcdaQybTyxI9+lNgSjaw2jAGc7iOtGQMqc47Eio2crkYyPQmjfkYOQuaQD8kgY+nHWm7vr+Qpu4jngZ7Hn8qXz/8AbH50Ac3nKLk568n+dBOCMAZxyfUe3vSYz1wAeP8A6xpuCrAY684PaoLJ1JBzwuD+GaXzPkxgelRh1X2OaXdtzzk+hpXAkEmFxk4I5zTeclu305FIDuOdvGexoLfKSc8epzTAGYsdvp6cU0HCkk7CO9VL3VobQHLhpG4CDqfwrEuNQmv2wf3cfZB/jQJGrea1FD8kP7x/9kfKP/r1l31zK8Rd5CSP4F4puDEoCjA7j/Co2YsHzyD3p2KSMBL0q8r4wx689ato7SyAsxPPftVDULb/AE5NvIyMmtm1RYokOBliOff1/wA+laDViK7TMDNuU4YE/TpXCeMAfJuLhP8AWW03mKB6Cuy1VnF0qpnc4IH071yWpnzdRvYWBw4Iz+FCFa5taJfLrWmqF5WRPyyO1eI+MvC3/CN+IpE2/wCjTEvG3b3/AJ13vgHU2sbmfT3Y4gclc+hrq/GnheHxJpjGQgOvKseoPtWU4nVRnyux4Jc2wOWAyOhwM44HWqkic+XjLcnFdBJps2nTvBPHtcEB8cBuv+fwrOu7TY6sBuXOGYdvQ1xS0PXtdXRn2jEKQCFb19MVtW8YnQZ5bOevX3rJYeVKWAOGGWzWhayhSvGdowPpUGkGLcxNDnIJXO0noaphVRgrcFehHWt8bbrEcnzxYx83cVnSaeRIFW4UBc4OKg0kimyGFjty49cf5/yaiuE3AFgCpHbr71YV3XflWQ4wf8acFVlI+Xbj61a0MWjFSdbViFJ545HNWftrdsbTTZbRHnI4Qkfl9KpLpLxtI32lSy/wkfeqzNNoLyffxnr6in2kJYYPGOc+vSp47IGMs5HXJ7CpFbAAAyDwqlf1/wA+tGwtxwQxou1cZJ4HIPvToYtuSxzu4HqaWK3aRBtGF+9vPX/PNXLW1AkYKWJ/iY9KTZrFEDWnRWb5VHIHUe1SW6nfyPv4AA9qnmUeXjjjrjpUcBbeeCXA+XmlcpxBoHZMercYPOaIbJ9UuLewgOZJZAg/HipGUgFmyd3GSK7D4SaOL3xDJeMuY7RcKP8AaP8A9arpq7sZ1PdieljTotG0i1tI12qgWMH2AxV+zt92xgP9WmOOcE8n+dPuEWfUD8jS+ShcqDgDA4B9jXlI/aO8NaT4i/si6trqSVpvLL27ZAYnHP4/zrvXkeJJ3dz0Hz2HiW2j+ZgQeK6hoVyxZCnPOa4u3lSfxXamNtyFCQT1Az0NdvvBIU5wPQVdtDK+pF9iKAlXDbhwaRC0c4yT9R1/H/PerDj5WJyCc8+tUxKwU78EnjIpDNuLXVtsAqHK+lWYPF0AKhomHXlT0rkpHO5gzYJHA7/Sq1pFLPC8jE5VscmixNj0ix8S2V1kLIUYnGGFbEcuRlTuPYivL7O1O0D1rXsr6fS8COTKDkpJ92pE0d4vfnLHnNSKTweGFYemeIYrw4mxFL7n5TWwGEgyrK30xQQTDB/iyfQHrQrZ7jOcc1Fzu+7k5p5B4+Vg3agCRe5xuNJ1bIHHuetMDZ68YPfvSGQYyQAM8CgSuPyCD8o56ZNLt/2TTScDk59sGkMmTnP60Duc40hxn8eOopCx6dQOSKoyavagff3YPQVE+rxAfICT29KmxZoy3CxRmVsKgHOT29qym1qW4lPl5jUHjpnFULu8a8KxuceijpQFVY/Ycj601ZCRbaeaYNiZw56Y9Kha5u9pRp2ZfSkjkIwcfmeKnQLOmwfeGOv+eaGXpcreXyT1J6VOYNoUnGWxxmoy7JMdy8cY4qWKQSICBlgcYFLYqyEDNGhbfk+lVJ7j/RJJANqrzgirX3llUkED07VmhS0Jj6DdgN/SquhNWKe0STxkj+HdzViRyAD75HFSRQ75yMAKox9PamXqBQSeCM1Vrk2Ib44FvOg+4/Jx271xGr711y4AbhW2n2Nd2gEtk6HgEHgfSuK8R2u3U4J/u/bFEZb0kX/61F7FHE6jdHSPEdrfrxGxCuPUGvYtNP26Fecrt615B4utS0THHHQ/XvXTeC/FItvDhmkIb7OpDBjxwCc/pSYr6knjrw8J0aRDvkHKOfX0/nXns9uBGysuGHLDPfvXn1z8cPFGs65GZLiO005jtEa8gDJ5/KvYtT0611Dw7Z6vZXIv0YBbiQDBV/UjtWE6d1c9PD1k/dZwV7aeT94YQfdOetRW85EoU/ePQ46j0rauYiF2PwjdvT6Vj+S9vONvOfu1y2sd6913Nm2J85GXoOTj1q1Ii52uhKnt3A9qrWQVoywGcjn61bKM0KqylwMdev4GsXudifMjKmRH8wNknGQSelR+Spx256t3qa6yNwIDpnpnkfSoBISu5eQedp45FNMxcUmSmzEgXpn/AGv05qpJp21D0+X/AL5/Gr0bADqOucVG5kO0jOeykcY96u5PLcyEs5vN8veAp7gZ/nV9LRIORy395qcg8tS2CG6fjU5SSRQyqNw4Jz39R/jU8wKA1FDsFUBmIzx1FTNGY0CDPLZLMetXLazMRLKq+YcBjjr6mmzxkFnbGSPlGMZpc1zVRM26by0yxwp5K/yqLTscz4JdshQB0WoLtfOuTHk7D9456AVpS+VFp6qsZLN14zVqJk3qJOXljUFcZ6KO1eq/DTTxpXh+Iqm17h/MLex6Cud8I+AZtatFu77dDbMRtjA+Zx/hXpupajpngPw/LqeoulpZ28Z2ofvEAcYrqpxtqcOIqL4Uch8ZPGS/D3wZMIQW1vVn+zwbevTlvwGa8t8A/s22V3HBqep6tPJPF+/lhVRtdsE4598Gs3Q5r/4+/FJNRv8AfbaLZ5kWIkhYogc/mxAr3jxV4psfCNiggREfafIiOAWOPvn8Mc+1da0VzxZXk7Iqae6R+NLazRw/2eBVOB39/eu8mBhuQM9a8Y+FV5Pqmt3F9OQ0szkk/j+le06oAssBHJ2/55peYLclkI2c87emKyZ5MyOAct1FaKybY2ycgjiuduJ2jldd3zhs59KFqWK0juRxkjitPT7gLYyjYPn+7jtWbCpW6fIHIPP1q3YqbW4YhvvDjPc0WIua+noVXDH33entVnO5hnr6imWpUYIJyCN3FSRIVmduobuPSoZXQZcIFRSeinHI702ONxuKyOuBnhqmuIHMsQJGzJJIpfLZpcA4Hr2pjLmn6xqEEZAuSQOzKKuR+KbmJl85RMO7DiswrvX5f8mo2tmQAu4Ldwf8/Sgmx2djqsGpIDG+1wOVPWreSucD7vPFecXNu7plX2tnjacVasdUvtORSszSAcbW5/8A107Casd7v55IP4U7c/r+tcva+NULKl1CyE/8tF6Vqf8ACQWX/Pyn50iLHnYtieAeQccClgDxXBRh0Gc9qt/ZmX5i33T0xSIgiddq5U/yp6GqDyNzdMAc5yRTxC7AFpAAR2FNOW5x+BJpGPlxcEbh07/jSGRktCQBIkiZPyn5TUouozGSVKSdQ3qPSuevdTaOUgNyadaX0pztb8aNLAjpTNHcR5yDgY6c0+3Vo4sD5pMnnPGPWsvTb9ywjMf44rQuJjGWLZ3n36f/AF6goc8ix4XdvY/wgVDMNsbzOygj7qgdKWOLA3v1PQgVDqEok8tFH/16aEwt1ZAx6ZyxzUV/lV2nB46g9DjirEKARbWOAegxSX4/d/p/KruMo6e/8PXqSKzdc0431rcQKoMsf7+AEfxDqPxq1AxSfAbbxVm9DQSRThgWQ5CjrTJPP9dsv7Z0TzYsq+OMj06j8K4nwncrDqdxpkzBILxSm1uPm6YP1yRXq+s2P2G882N8adeHIYDhJT3Psa8b8Y2bWGqM6fLgk46c+tJOwtzzTxD8KNf0hrkRRC4S3bekinlhjIOK7H4YePZbIR3TgyWlyvkahbf7Q4z7EV6T4V1+LxHb+RK4W+hHzZXHmDA5z37V5ZrWgJ4M+JKwS5g0nWHLgHosvoPrVtpolNxldHovizQUsliuLeUyWNx80MoOcgjpn2rjGIWXDgFB37j3r07Q7NNP0eHSNQlWWxvN0lnuOGtnHBQ+xzkfSuD8T6HNouqGCfO08pJ/eHpXFOOuh7FKtzKzH6fEFkzuI5Hz9mHrWzLasIQyENk55H8qwtCnzKEYdBwa6zyy0APDHHSuKejPVp7aHIakz7m3IR0GR1qih25LqQmc4J4H+c10WoASsUYAEcEj0qE6YsiggdT0NEWRNO5jpLj5QqtxgFuTTywZASBnphjVubTdr/ulLAdcVLFGAVVolxjB39fyqrolN2MtoE43MYjt4zzmtDRgj5XlmXqf6VciszJLxbQlvXHSpjYRwzAtHyMH5Tx+FRc1imWFRTKwiRiTxnHf1zVXVl2R4XCqBtzj5RW2f3sGcg4/gHAH6VhawflJJYjgYHRj6fhUwV2ay0V2cym0SEYwN2R6n/PpXpnw/wDBpv2+3X8DSCRQ0MLDG0dyR71L8NvAlmry3+ohXutpeKGT+Bf73/16zfEP7RmkaCz2lhaz3U6OY8RrxkHH3ulejCFtTxK1ezsj1TVtX0vwjpz3OqSiFI48gE4CgdMZ4r5I+JPxG1H4t+IPLXeujW7fuIAf9Yc8MR6+lYPjTxpq3j/VWm1G5leBnIiteiqM8cDvXofwz8NW3hbR5vFWsW2LaBdlnA4/1snY49K6Yx6nmTkdn4XgtfhF4TjmvG3X96oZbcDk8Z/TjNee+IdeutXnkvrmQtc3LEAdAg7gDtjio9a1y98S6m95fOXkkOEQfdjX0HpWUJPtV6VUjZGdo9z61pbUx+E9u+DdmNrOBjBGRXsGsupRdoJwBmvKPg1Fsgc888/416rf8w5xnnpTY4kTL5dvxyMf55rnJYzJdsM9Tge54rpZT/owGMVz0Y3XhxwScVKLuWreB3l3bM9QfYVObd45YXxgg9R39qesbl1HsKmI3R57jjmpGXYA7DOChx+BqxG53ADIxyTVG0beNjfeHH4VdRfLB5Jz1qQRetZSyrkBjyN3cVaVY5EUGPac9j1qhabyQMBsc5qzdyG1gI5z9am5RX1C9EEbJF97HPNV7RzJlj9481nCT7Vckfw54rXtYVC7SeQBmq0IZFN8zegHJ+tNWVsAdd3vUkyfIQrDCnpTFTLEAjk/lVDJY39QpxyeKd9kh/uU4x+WAeOM5AFT7B/kii6AxhI7Hk8Z/wDr07CgMCcZOeR1pIyRyD0OCPQU6borZ3E8AVIIbhU3BX4bj3qpPMULEjkDFWGPmLwASODgdKp3cvyHnA6dOKAOdkt2u75hjhuD9K6nT9GjgjTzMLjoP89axdEwdQnbuuBz0rpJ2DMvTPp6VLGhjSRwrmGMLx94jml2GRCW4HY5pEXJYZJGOPpUjuuAmAQehPakVcV2wnr7ms92aSYkHBBxknFTzMywk7s59KrQ48zp1qr2Ier0LgYLtwOR1H/1qiuWLI2OflIBHY0seNjHBB7H+hp05AjOBhsZGakoyHOHXrkGtJUWS3HG4Hr2qjwz7WHI/Kr1quIgPlPse9aklABJoJLG5y0bA7MnjHp9a8m8d6VNEZYptxnh6PtwJF7H644/AV7BfWgljyuVI5DZ6VyXjS3fU9KbMYN1B8yf7fqPxFKwXPCo5ZbK6E0LeVcIcqwPT2ru7t7f4oeFbmylVI9XhXegJxkgcEHtXJ39kf8AXxxu0Ln72Oh7g/jmq1ldS6Xex3ds+yaNgFP+PtRYzuZ+l+P7u33abrUhW9tf3W5xg8dOPf8AOvV7PUIviH4ejjmIF2g2qw7gdx71x3xE8Ow+OdFTxLp8IXVIEH2qJP8AlovUuPpWF8O/GMmguqv+8tXOWLDBRj/EPw7UrKRtGbhqbgs7jStTe0nGZEPJ/ve/0rstM8ue1xkA98VY13QB4wsrW/sGUTglRk/fGOlVNPtLnSnFtfIYpemWGQfxrhq029T3MNVUkZmqxBCSBgA5+vtUVvLuRV5yM/NWrqalgeAEA4as+wKqxB28nP8A9b/PrXJrsehJDVZozvDAAcgjv9amgtDOVkKbyRktnoau3NkpQumMNx0qiseSVLOoB9cflUgomnDFEsPzfvCB0NQzxGRRIE28854wO1MVgoBDHjoWFWLCN9QlKq+1F5ZieFHrTSbK+FXJLe3d4kACkHop7n/Jrc0LwUZHa+v1JdR+6h7Z9TWfD408EeEi5u9TF/dr/AnIz7Vzt9+0tHI01vpGiTzIflElwwVfY4Hb2rup0banmV8UvhRwvxM1691HxbfQQ3MyLA3lHypCowB92vOdQR4lPzMy+5zmuxuNNu7x5Z5fmubqQyyH3PPFYF9pV5q+sxafYwNNM3GwfdyPWu6KPCnK8rk3wr8It4x8YQQMTFZW6me5kPQKK7vxvr41/VRbW37vSLIeVbwrwOOrEe9dJ4b8FTeDPAt1ZRlV1vU22sx/5Zp0wP1qvpXwuu2GLxlWBSPmXqwqr62IOAmWSCAygESMQqADvXVeCPhjf60UnkVooScl2Feo+GPhxYvP9tmhD28R2QpnrjqxH1rvobSK2gQRxqigZBAx+lVcizkZnhTwzF4ftFji65/M10dwCCoA5HU1FZuFKZ+XAAxmrM/zyDGBjnNZtmiRWuIlFqzA9q5q1O29c5xjmuouiBaykkD5eg61zFk4F0Wxj2PehDsbC5KZ+7xz71JAygkHjf3qJzgAjB9x3/z/AFpUUgBBz1OT/Ki4yaNwsx+bqcZrTjH3TuzWfGm5guCCBkmtiztyyjjd3pMEyxZgqhYnAHcis7W70IhPtWncSCKEJGucgnFcprExkcAjqelTYexb0CLfFJIeMnp61sgLC3C44xVbSoVhth7jNTScYIPPHJpiI5Gbd8vVetLErcEDPse9NyQS3Gee/engAkHdz1BxTuA+U9AoJzzTdh/vGnsMbQRkDmmYX1Wna4GVFcDeBxjGDVksrqBjOM4/rWWJFkVGI6j8qt28yhAowC3qaGBKyh0yoJzxis3U5QsWRzjNac+FC47jsOQfWuc1dyA43Hp+dKwDvDxxJOxxgvj9K6EIrsp54HU9PpXN+HgzQk9csRXRWzgIGOcfTrUMpIs7f3UgGAe3FRPHiPeSQwb5qfG+4Nwc7eR6VBNMQm3gMec4osDIGUtKDjIPXPanBApOOe2e1PjBkTAUBj370/blz1247HgVT1I3GMCYyCuOlNl+ZBnr0IFWJY8bDjAbtnrVZxkcjuev+fpSW5ZTEZVuRgk88Vat2Ct146iq4xuIAwew7GrEUfA+bBzzVWJJZzmLkkE9AOlZl5aedtIXLD16EVpS27PHg8HB6Cq4YxuA3Hai5LRzVz4Z0/MsxtwscjYmjPRG7N9KxtZ+F9jcRDyAyE8k9uepr0OW0W4UEYORhuOo9PxqLTQ6CW0n+d4+U/2k/wDrUmxpHkel+FtV8GanKo8u7s3ypTuUI54/pXEeMfBw0LVXuLYf8S6cBlxwFVuduO2K+kovscsDJ5YL78s+ccen8q5qazsLqWSwvFQRyqdqsOvPrSi7McjyrwhonivRJY77Q7S31aC4+WIzPgRn1P0r2LRtP1DULF7bX1gmuwuWaAcA+grzvyrz4Ta6LaVmbw5fSYguP+eMh/gPtXoHhkX974q1K9kmzYC1jjhQnPzZyxqmkEJOOxQ1/wAEzm1d7NQ+FLbG9e9ebSie1vGjkj8hwcFX+8frX0Qudo5+XHJArnPEvg+18QpvdFSdBhZVHP0P5Vyzp3PZo4pvSR57p0nmW+wBMgY3ZqW605OV46Z4/wA/pWXf6VfeHLnyblfl3fJMo+VvamjVvmYM3l8VwTg0z2oWkrongsGv5obNeWc4BPYdzWTrl9c3m/QtHsHWNiR5uMB8dyfeun0uB4rN2STZPffIj/3Ix1auh0TTxBbM5+Yjq1d9GnZXZ4uNrtS5YnhN98H/ABQ481rWARk5yHzismexj8LyNDdMGvOnlqfumvdPEXiGea4XSNNjM+oXB2hV5AX++T2GTW5ovwp0HS7aGTULc3l+PmmmPzbmxz9K70eC7nKeEvCcV/4Ls4hHtvL5sGXuidyP8966/wANeFdE8IYuLe0Bk2hRIRzxWvBFbw+ZJbjZbKuyNQPujv8AnVvQ7Nb64+13P+pjPyx4+8aV7DSucxFAtxqT3DRhmVlkVG+6Buzg1dvYoLq6S1iYpJKd7Z7DuajMaSzavDOGPlykMVOC6k7gQfbNS+DPDFvpT3d1G0sjMQvmXEhdm+meg9qjzK2N1IlihjRMLHgAZHTsKcww+D0xx71Iu7oQDxSSxghCV4AGR3oETwJgDcM4p7gl9yjqcZPOKitmDZGMZHGc/lVkqEKjgYHc9qk0sZ+pRsLZjkEEHDCuZtlUzE8hsYrptVZjbNtwB9K5uLPmhgRwc4IqogzXjw45zwcVYjAMqHHHTIqG3PBYjDE5FX7RVkC7ceu49aTQiSKMHCkE9+euK2rb5YxhgM9M1nwKMsDk+5FST3Xlw9cYGM+tMLEd7cqq/L1/vVzAmF3qYwvyqcn0q7qt8Sdv8Xp7VS8PxZnlkbuazQ2dZCwRT2z29fSommyxXAHUZAoHy7hgY6jNRTY8wZOfcd6oaWg9fv7ckn1FSwhvMI4+lIuFHbA6knvTrfAycZb880rktEkoZGGcEenTNNwPX9aaWZpAAdv0puD/AHhVXA5q2JYZZiM5FWY5Am7BGccZ7VWjIOdvIPQntRlvmAyPSkOxJcXbMhBOT7Vi6jIxNaEzHgdCVzkVkXL7mIz7AetUI1tCixbgr1Nb9vsG3IycfeHesXQ1/dcrj3rdt03bjjGP73pWbGtSYkCNiEAG0nGP51lykmbn/d6ZrVuD8o47Y6VmBFLkKQG6+tUJkscbtEOmOmDTowBIOSGPHNNiIBBPLHvUoKM4xkkUAPYkcnkAjkmqd0+3IAOferUhC5OOnBPtVS6IZ95z04zSW5RVj+U5AOKuRp8pwRzz9aqQ4D7jyexq5HIFHTp602ySwh3sPl2gL2qtdQBo2I6//XqQy5ADZOetOfOwHOQQFzU3HYrQyNEQGz1xg1Mz7ZY5kG94Tnn07ikaHcmcDJPYdcUwZhHzDK9Pl4p7jIIdGtNOnmmtpJ5lkzL5cj7lizzwO1YfhhU8Q32sXk0AOno4tIlb+Ijl2+oJxUWq65qDu+l6dps/2yZvmuGXMKJ/ez/Sut0XS49I0yGyjOVjGM+p7n8/WkkBz2v+HnOl3GnXMLajpE6kOD96L0/EV574a+IqfDt7jS9cWWS1iO2C7RMkoOm76V7iJiDtUNtPWuY13wPY63MJgixyDnDDKsaoCp4e+K3hfxHxZ61a7+6M4Rh9Qa6aK5iu0+RkkjIyPLIOR68V53qHw98M3BMOveFrSZDwLhEwfrnrWY37P+mmZbjw74i1jw+jHIjguS0a/wDAWz+VHLfqCk0enanpsN/ayW93B5sbDkEdB2rybxF4CvbC/iFt5k9jcShMfxJn1PpWjL4H+JmiBzpPjeDVVjGBBqlmMn/gQx+dN8I+MvGN5f6pZ+KdFtbL7BEHW8tn+WYngACpcEzrpYmVM2Le1DyiCGIiOECBH+nXFQeKtbh0LThFFulnkO2KMfxseMCppNY/siwkllPkgZc59x396o/DvQ5/FGoDxNqCkRZKWULjgAH/AFh+vatIqyOOcnKXMdH8P/Bp0C3+3XwFxrNyPnbGfLX+7XR6gknk4lO55HCcnPy55rSs4RJcAOzYYFsjqOKyfEKNcz2FsOryMW59BxRzEpaXZRSJ9WvDHGCLVDjI7+1dBcRLbWpRflVR09MUyxtUtUVB8vv3qHUSGUg5yDjPc0N3BI4fVoNTt7k3unWx1COXiaAMFbA6MCa6Pwxa3lro0RvFWG4cmRkD7vLz0GRxxVu1ToASef4qnUMGx94HoM9aT0C9wZDlWU/KW5pZkJXg+1Ry529Mq3dTSSytEMAnaewpFWLVnEMZHAHJqa4b5sAYxg1FabiH54HfNPkXO0jn0zQMztV3PBJgde1c9B80ik/3ugroNT+VdvTdnisaCPL9twOTVRJkakYby+FJxyTWjZphMenb1qtbxFQCDyeDzWhEGHGM8daGJD9+w4XB57jpVO4m8qNscknABq0cJzn5s456Vn3bjcr4zzxUlmJqUhRMt/rCcZ961dDt/ItVK9c5NYl6/n3WwHODk98102mnEC5p2Jbuy+nzgj/PFRvGFySMEd6mjI5O0miYFlK5APf0qGihicKcdSOtPjJiGMnjsKjhkILRHGeORUjOGBwec9fSiwrkbBfvHGSMml2L6UxyOR/Sn7ff9TVCObQ7SDySGximMMA889KkQeWrAqTg59vpUQG/lcYB6EUFDJVO07hkgZyKx7tysy55HGBWxMu3O7nFY93gyDAzVEnQ6GN0QwCO2e471vWqgAlQMenvWDohxGB7dfX3rfgI55yTgZFS9GNBdybY3UEE4A21loS0mQcDd6H9atXbY3BuATxjn8aqLgkk9V7k1LHuTpFhgOwOfpU23bODkA571AsgDbMfQ4qddwcqeG7CkFiWTCoxJBXjj8azb6VXfjnA6Z6Vccsw5Y89Bjisy4chiuOvtVJCdgtyCTzuz071YClDnoRzn0qC2YJ2OenB/Wrh4B9iB9Kb0EKMoikjnPBz29ali5yCOnfHWooyNpDEsTTQWBPGD0qCiwr4LnPOOcUsoDk9FUnGB6VV3lXJGPXg05pCFwQc5zntj1p3FYRkcYKMV29s5GKcLqaI4bv0+lNTPzYB2jkdiacQpVTjPcj3ouHoOW9LsAwxUu4Hdj8M1SZfl4yT6jtUvKqNuR6g9v0p3DUlljS4U7180H+H2xWemlS6dIHtCzx4w0Y7Cr8e8MwxyTx+X+etTQStnDjK4yAf60bjEW8jlKSOd5PDhgcg+9cx4okiF2LeOP55MM2PQetda/k7MchiPwPvXnl/qGL65mPypu8hWP8AfPAFMOhi3WnDx74qXRJUI02BDNcOTgyYHEYNep2oigjSOFAsajaqAcADpj2rm/DXh1rCP7UZtlyjNuzjqPT2NdjZyJeWUcvkbS4IIHY55o5iVe460YbHZgQFQ4GM9x+VZUki3GtoQchIiw9yT/hW9Fu2v8mduBgismeMNqEpIVQEAAX1NTuWyXzgPmAzk4FVLmRWUY5OelWD0zjJHHXH51RuiGbK5XHXimkTYIznuQx5IqUOVhJK59M8U2FeFC5GT+FOJEoC7iOg570xDZJQD05JFMLCTZnnH86JTjarLgg59elPjTBHJOeeKCi7bR4TuCeaCSWHzYAzn61LEhjXgY461ULENtHIHU0AUdVPOTz8tZluwDLzt5NXtTYHdgZJHT1qpagGZecgn8/8/wCelUkSzftkDqHTD9Mgd6txsO5yM4weKrWyGBzz8hzgmpgQ7jbjaepApNajiJNK7Hn5lHQY6Vj6jKIgx981qXIGMKTjrXPavcCNSuM0x3K1iDcXG/b2rq7ZNqpxwB1HrWDosIVVb1rorcbVA9O1JkpaliNeihSBxx796V8AkEE01WOzJ5JOce1LKpPAGWx+nWsyiqT90levJFPjkw3Cjr0z0pswOM42gjmmRFSSo+XI6AVYMlYndgeucA1N5if3TVdcK2MfdOOvenfP6UEnOnduK8YH6imqSxxjlecdxmiTd5zk8jPbinIBE+VbOfXtVFIdNGpUHOD61g3eTKMtkdq37hWWInOOawLvmYAAhc8e9K5NjodEiJjAP61trgRg5OfasfRh+6HuTnHTFbMhyM8DB6f0qWVYo3UmWIHzD+tMhGUznaM9R60SndIxI+XPQmlQgR8546e9SBKhAVc8j1H86kL5w2T/AHelRryWBHHY9jTpG+XPf1FA7DGJTOOp9T09qzZXMtwB79P8/Wrs02wEs20L61RjG8qduf5irTEXIomUjIA9cHOKc0bFiNxyOPpQWJBA56AevSozJvICjdg55pN3EiUdO5f64Bp5dHUHHOecGohKoTeWIxwMDpUisCu3HGc4NSMap8yTGQvY9xT3c+me59Kh3DduVfm9qXaSmCSD1X6UB0HcH7pyAOGxzSjgtvOSD1pYuMckjptxSrhGIxwCThv0FAEJ3CXJO056mpAxXAyDz0xTSoMjbyVz6dqmVc8Njr17GgB3m/vxkZ9sU5WXeTnBA5/z+NMVihHbrxj9aUHaqgnjsKpAR6hcm2sZpOFIU8e/pXC2Hhn+3Nasri7lzZxDzUtc/L5h/iP0rpfEk2+w8oHbuYD8Cf8ACotCjZ9bmb/lnGgjX8KtEyNlfD8sMHmRXEchkBBz8rcVe0+2On2IhyXYEk+9WFB8vbu47ketV4ZWJ2sdwB49v84qGhosi5dlTaoKgYJz1qihea+uXPXCgDHSrocrauVX+Jd3+f0qpBGTcT4/iAP0osMV0UKeMY5xWfcRhm44wRV9/mZ89+tUp129SR3GKYDSDlCCGH0zikYNtOQpHcjvQyiMg8/Me+KUrhCOoz1zRoBEyEjgbC4x/wDWqZWCuvHBwKQfOM84HGTU/lEtGTluhXaORQFrlxZcqWPX2qkuWeRunFXhF5aEgkDGOTWfEVDOcZOaBvQzLz5WO3oRjIpluP3nOTtOBUmpFWfAGD3xTLb5nzjgdD/n61oidzftZC0SggYxzT5MwruXp71FAh8hen0H86WclomOckAVMtNQRUvroCNuh9x2rmrmRrmYxk4APXP61s6i5Ebf1rK0uE3c2fXJ+bpSQM39OhEMKcelafAA24C98+tVYY9kKLyCB0qdSSm3JGOMk4xSGtiypwRg5A4PfNIZCWKsSePqfwpwAIAI5OPmJ6fSnFPL4XBwO5/rUDsVJYiY2z0PY1XhbdtyM4PAParNxk8468cGqEeBIBtOc809xNF+TBBAPoQT3pmE9P1oJyuWGT0zmneWPWT/AL6P+NUSc43+u/E/zp6UUVRQ+6/1a1gS/wDH3H/vmiil2Je502j/AOorXk/h/D+VFFDKRlj/AFrfSpLfov4UUVPUXUlf74pB95voKKKk0RTvP9Sfp/Wm2n3R+P8AKiitOhkSj77/AO6v8zTbj7zfSiisxoE/1a1InT/gVFFWMWH/AFq/Wlk6f59aKKAHp/rj+FEv33+tFFSwIx96pI/9b+FFFNAPXrJTk6iiijqBzXiL/lj/ANdqt+G/9fL9aKKuAmdXH9xvrVOP/Wn6miipGacP/HvN9V/pVd/9dL/uCiin0Ahm/wBW1ULv+CiipY1uDf6ofSo7f7p+lFFLqNksX3DVqH7yfSiiqDoWz/qH/wB2sa16yf71FFV0EUb37x+v9aLT/Vj8P6UUUEs1rX/VfjUx6CiilIOphap9xqr6B91fr/WiihA9zo5P9ZUyf6tvrRRUspbEi/dFLP2oopPZFdStL0/4DUD/AOuH4UUU0SyVv46iooqkSz//2Q=="/>
  <p:tag name="MMPROD_10037LOGO" val=""/>
  <p:tag name="MMPROD_NEXTUNIQUEID" val="10010"/>
  <p:tag name="MMPROD_13724PHOTO" val="/9j/4AAQSkZJRgABAQAAAQABAAD/2wBDAAMCAgMCAgMDAwMEAwMEBQgFBQQEBQoHBwYIDAoMDAsKCwsNDhIQDQ4RDgsLEBYQERMUFRUVDA8XGBYUGBIUFRT/2wBDAQMEBAUEBQkFBQkUDQsNFBQUFBQUFBQUFBQUFBQUFBQUFBQUFBQUFBQUFBQUFBQUFBQUFBQUFBQUFBQUFBQUFBT/wAARCAGmAWI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9DaKKK8wsKKKK2AbRRRQQFFFFABTKfTKCwooooAKKKKxAZRRRQAUUVBO/loj/AMG+ucCeoqKZI/3K2AfTKPPSjemzfWIBvptRp8/3Kf8A6ugBaKKZQAUUUVIEVFFMoAKKKKoBlNp1NqQIaKmqGqAbTKfRQAymU+igBlRVLUVawAKZRRTAbRRRQB3VFFFUAU2nU2ggKKKK2AKKKKACmU+mViAUUUygB9MpP9X/ALlUv7RT7Z5L1E5ll13+SoPPT/gH/PSvPfiT8SrbQ/DyJE/l3V5N5KSf3E/jeuJvv2hdNtdKg+zum+FP9X/frCVX+QD2TUvFWlaVc+Td39vbv/cd/wCCsvxH8QtB0bR/tNxqVv5M33PLf79fBPxb+Ld54/1t/K/0SBPv+XXmWleOIft72dxc3c9qn8HnPsSgfKfqVafELQbq2jmTUrf5/wDlnvqC78f6baI/+kxSJ/z0jf7lfm1p3ipLuFEt5rj9z/yzd9lEmv6xdXnk2+sP5CffjnffsquXkDlPvrxV8afDegQ75dSijuv4II3+/WjofxJsNV0S1uYryKSC5+RH3p8n+/X5wa4mt7E/09NST+D++lVdK1/VdK+1JL9r8jZ8kdVyhyn6m6VrkN06bH8xH/5aVqPP/fr8ubH47+JNO8j7JNdxom/92k33K948F/tpXMem2thqdgn2qH78871nKMxe+faTv5dRxyfPXzHY/tgWd9c+T5MM6f8APeN9leh6N8dNH1XyP3Mto833PMf5P++6APWZJPkod0T79c3JrNzJCjunkQP/AM8/31a9jJC8KOv7z/ppv30c4Frf/co+aiigA2UUUUGoym056bQZBUNTVDQA2in/AMFMoAZRRRVAMqKpaioAZRT6ZWwDaKd/wCig1O4oooqjIKbTqbQQFFFFbAFFFFYgMooooAZUcklZ2sXaacn2nzvL/jeOT+OvJfGP7Quj6HYWs0T+e/z70rGcyz1C+8XWEFylhK/+mv8Acg/v14J+0D8UP+EYv9LhtNS8u9ff53kfP8leV+KvjL/wkaT/ADv9tmfe7wf+ObK89n1G2/tVLm9m8+fZ5PkP89ZmnIbfxC+K7+I7xLm4vPnRPJSP7myuN1HXHnhgdLmWe1/57/wVia5pVtrD/PssNm/76b6JNOSOwSwl157tLZPkRE+5Ve5AYR6jD9pd/wBz/sI/8dcprEGpfbHSJE8hH/1n+xWxawJP8n2mLyE+55iV0FjBps6Qb7xHg/vwJvej4CzjdN07UvJd0e3kf/bTZW9pSXlrcx74dP8AP/g8yofEfj/QfDEM9tp8Njdv8n7+eZ5n/wDiKpf8LGs9Stn3+VJvT7kEKVXvkGnfeNdHtJvs13D5f994JqyNV8aeXNs0+58yB/8An7rmvsv/AAkd/sih8tE+d/n/AIK0dG+E9/4ged7Szu5EhTe/lo71f2uUBl34t8+HZcQxef8AwPA9T2Pj9LFPJu7O3n/66JVHVfhX4kgeCZNKf998iSSVV1XwJ4k0ZE+26PLJ/wAA+eteUDpoPEegu/2m3tvsE/8AHHA//slbOjeP3gmT7JePGif8s68mtIIZLl0lhmjfZ86SPUD31tpv+qS7g/4HvpcgH1T4R/aF17w4n+j3Lz2T/wAEle//AA2/aCs9fRHu7mK0vfuJJJ/HX54+FfHEL3Pky3M0H8aO6V6P4f8AEHlu/lXMPz/8tP79ckxch+nGjeJ4dRd4ZdkF0n/LDf8A+P1t70kr4S+G3x6vPCt5DDdzfaLLf/rP40r7I8MeJ7bX9Ntby3dJEmTej1BmdLRTI5N9PqwGU2nUUANqL+OpahoAa9FOptADKKKKoBlRVLUVABTKfTKuABRRRVgdxRRRVEBTadTa2AKKKKACmU+mViWG+ql9P5ELv8nyffqeT7/3/LrwT9oz44W3gS2/spJnjvX+/wD3KxnMgg+KnxDex02d5bm3kTf8kE9fIvjjVX1W/eb7T89ylP8AEHxNfXH33b74E+5WJHJ5iPqTokmz7kdcf2zrhAq7LyxR3RPLsU+d65S68cXkd5PCkKR2uzenkff3/wB/fT9c8Y3msIls6RQIj/6uuP1Xzvkf/Vp/0z+/XZCA/jOjsdVh1x99vNLvT+CSn3d3vR/Kf5E+/HJXFaVBNp1/5yP5fnJvSRP4K2LHWf8ASbrzU8yCZPnq+QXIZWua59ruUhR3jRPn/wB+s/xN4nuY9NsrO0/cI8O93jf7/wA/3Kq33kz3k6RTeY//ALJVFLFI4Xd9/wDsJXRyEGfpSJHeJNe77iD+OtuPVX853itooP7nl1a8M2MN1czw3H7uB0/8fq79kto9SSG4/dwWfzvs/v0cwuQ7XwPaWenaP9v1WZ9j/wDLCP7+yvQ9N+Od4lh/ZtpfxeD9L2f8ekaeddXP+26f/F14HP4jv/J/dfvJ3/5aR/wVa8P6rquh3PnfPHPsfekif+h76wcO4SPQPt3irXJnvLTWEv4N+/zLv+P/AH/7laEGo38my2T/AI/Uf/j6gm2b/wDf/g2Vl6d48uZ5oPtGpaTGmz+BP/Z66WPXNHksPsfnaJBO77/Pgd3d6UojLuq+FX1WH7ZepDqSbNk0723yJ/wOvM/EfhKaxhd0RI0T7kf30evSdR1y/vrNLnfd3aInkwxu/wD45XKara39in2m486P5N+yT7lEecXKeQ65ps1jD9pis/L3/wDLdKZofiO5tJkdHf5Pvx16ZBrkOoo7ypDBdbP4Puf98Vi+LtH037M7po8Ud06fubuxfZv/AN9K05oT+MZ1/hzxVZ6jZ/6R+8fZ88cdez/Br9oG58CXn9my3L3ekO/+okf54a+NYL650OaB/wDxz++ldjpXidL7Zs2f7n8aVE4e4X8XxH61+BPH9n4usEubS5SeB/uf367LzE/vmvzt/Z3+NKeB9bS21B3k065/v/wV94eGPE1nrln51vN5iVx/Ac50VNpqP5lOpgFQ1NUNWAU2iigBlFFFUAyiioqACmU+mVsAUUUUAdxRRRVANooorYgKKKKAGUkknyUf6yvH/jv8cNK+G2leTFeQz6o//LD7+yuacwOh+IXxY0fwAjvcTeZdP/ywSvzx+MXiC88aeNr3UnmeDTnm3+Rv31t654tv/GutvNcPNJPs850krg50m8R62/lJN5H/AI4n+3XJ75vCBiWqJfTeSm+TZ86V0viaf+zdN0hLdPv797/7daOlaBDpVhO8U3nz/cSSOteDQ31iztUSF96fcjeidaEPjO+jRnM858K/DK/1WZHuP9e7/cSvRv8AhUkM8yJcWz7/AOP/AGK9T0DR9N8P6bAkSPJep9+uhtLV7pJ5vJ+fZXD9bnI9L6vCED5w1z4X2dpcv9ih/wBT9+sV/hkkGmz3MSP++Svot/DKQW03mp8//TSsi+0OGPTfJ2fI/wDzzpwxE4fGH1eB8lv4RmgmndYfufJ+8rI/4Ri5eZ3/ANX8/wDy0r6jfwkjvsdPM31w+ueC5oL996fuEf8A5Z1tHFkTwh49a2L/AGmCGKF/kf8A1dbfirwzfvbQXiQxR+cib0j/AL9dxafDmbY81w8UEE33Hd/nqTxp4ch0rVXh3+WkMMKPGifI/wAiV1wrHJLDnhXkTadc79jpOj/98V0Oj/adYuUh1i58vS3373n++/8Auf7db2o2qQOn2SF5Ef7kk/zun+xVL+znvn33CfvK0jWF9XPOb61mtP31u7un/TT+CqsGqzQfwJ/f37K7/UfD+/fs/d1z0nh/99s2VcZ85EsOFp8StY01E+xOlo//AD0RKtf8Lt8WvZvbXE1vdwP9+OS2Tf8A991B/wAI5/f/AHlH/CM/7BrTngR9XZo6V4us9S+S7hS0m/gfZvSttLt5IUhvYf3H8E9r/BXNf8I46J/t1dsZLmxdHT94n3Hjk+49HPAUqMy9rHhL+3NNe5tHhnukf5Nn8f8Av1w377R5vnTy50/5Z7Hr01HsHtn+zu9pPs+5XL+LXvLF0fyUntf+edXCZhOBqaHr/wDattsf9xPX1B+z98c5vCNzBpuqzP5H3PP3/cr490rVdN+fyobiCf8A55796V1mj64k83kyu8bp9x6wnAR+vGh6ymq2EF5E/mQTJvStfzK+Rf2W/jn5c0HhjXbny9/yW0j/APoFfWkc++uUwLFQ1J/FUdWAU2nU2qAZRT6ZQAyiikkoAjplPorYBlFFFYgdxTaKK6CAooorYAqP56krO1nWLPR7N5rt/LRE31lMDjfip4ufw5oL7Lx4Jpv3MMcf33evz7+IX2mfxD/pc3mPvd/v17j8SfipN4t8c2rxP+4T/Uwf3ESvDtN0651zxDPc3v8AyxfzkR/43rh5zeECTSkTw5pU9zK/mXUz1BpV3/Z1y/2hP38ybE+T+B617p7PUbl/tD+Rpdh89zIn8b/3E/26y/CN3c65NdTPbeXBv+RP7lKfue+dkIc50unWP27R7WwRE3zP9+P+5XvHgTwBZ2sKTbPMrz/4c+H/AD7z96n33/74r6C0q1+ywpsSvCrT55859JRo8kDLvvCtn5O/7Mn/AF0pmh+HE+zImz50euln+eHY9MgTy/uVPOEzifE/hyH7kSV5tPpr2rvC6f7le3arB5+xNnyVxOuaUm99n36qf84Q9w89SD59iJ89Z0+jpPNvl++/367K70ry9jpVWTSkf53qIVec0+M4OPwr9rvH+0f6j+BJK57xj4Zmu7+6m2eYjvvr1a6tP30e/wD1G/53qrqSQzwzomytbl+xPnpNA2farOX7/wB9JKz/AOzf+2derX2h/wCk765efSvLetvbB7E4qTR9/wDAlZ134f8AL/grvPsmxKpPaVrzmfIcNBo3z/cqRND3zJ8ldk+nJ/c+eiO1rX2v8hHIcn/wj/mfwVInh9Pn+Suu+w/7FSR2PyVpCqZ+xPP77wy8HlzRf7j1l6jpSalpu9E8jYmx4P8A2dK9aTRt8Pz/ALuuefw4/wBpfZ/feGt4VThq4c+er6ObSr9/N+5/z0/jrpNDnttRh+Sby3/getj4h+Dpo0d0T50rznQ53gudj16cPfgeTOHJM9s8K6y8FzA8rvHdWz/fr9J/gZ8SYfiF4Mtbn/l6h/czf7/9+vyn0PXHR0d/3mz7/mV9x/sY6/DfTX1glz5aeTvh/vpXFVgZzPr7fSU2Df8A8tfv/wDPSOnVBzivTKKKYDKKKKAGUUUVQEVMp9FbAMooopAdtRRRXSQFFFFAEf8AwOvC/wBqHxj/AMIz4STSrL/kKaq/kp8/zvXun8eyvl/4ywJr+q6prz/vILC5TT7b/Y+T565JmkD5tvvt+nXiTS3KfanT/vhK0b67+w3NrbJD/pX2bfNJ/v0Xdi+o6qm9EjgSbe//AMRUesQQ+I/EOvf2e6R2ruiTP/zxRK54HYc3o3hy88Tb3iR49Ohfe77/AL7/AN+u/wDBegffs4oXjgd/9ZT/AA5o/n7LC0eX7Ej/ALmPZ/rv9uvYfCXhWaxhSa4h8v8A2K5cRV9w9HCQ55nSeGPDkNoiPsrpfM8v/cpkH7uHZUE90iPsrwPjPoS1v30yS7RE/wBiqv2h6gnj8/ZTM5jLu+eT/crBnffN8ifPW07vv2JVWf7+xPv1fOI56ex8t33799Zd9Jstn+Suouk2bET94n9+ue1HZv8A9ijkHCBgyP8A6Hsf771zro+99/8AB/yzrpb7Z/B9+sSeB6PjO+BkSI+x3esK7sfMrpLuN/kRfv8A8dY93v8Anq4Gc4HPT2nlpWfPa+XW9effNY93J+++SuiBhyFJI/n+emeR9auyJ/f+5QieX/wCrgMZBapI9Wo402fP9yj5/wDgFWvL+ffWnOc8wSDzPneqs+nee7un9+ruX/uVdSD/AG66AlA5HxH4Vh1LTX+T53SvmXxHo76HqV1s/v7K+zHtN/8A00SvDfjL4VTe7wp8/wB+vSwk+T3DycZDmjzHlOjT+X9//ceSvoL9mz4jP4S8eaXc/wDLB38mavB9N015Pk2eYj1veGXvPDOqwTRI8bo+/wCf+CuqcOeB4R+xmnXyX1mlzE6SI6b0kqzXjn7OHxJh8Y+EoLOX93ewp/q/79ex1wQMhtFOptPkAKZRRQAyiiiqAiplPooAZRRRWvKB21FFFdJAUyiigCOd9kLv/cSvnD4r+TpWg6dZsnmb3e6f/f8A46+j5K+ff2k5IYIbWF9kfkp5zyR/wVw1TSJ4jpsEN9NBqUr/AOpmdEgp+m+Ev+QhbRbIIHuf3z/36n0axS6fSLOL+59quX/367+6tfsiJZxJ99/nk/365Tch8K2NzBbRw2VsiJ/HP/frtYIHtETzZvkT7lZ2j6Nc+c8KIlpBCnz7/wCCtG6R0d3/AOAeY9cNaZ6+ENH7U+xEqrvdN7vUEE6bPnp+99leUfQQDf5iUvmJ9zf5j1H/AA0/76fJ+7oGSeW6QvsT/tpUH9lPH86P9/79T/P8if8AkSn+fCiff/gq4AZeo2PkJ50r/I77ErEurVN/+xW9dSJIm/Z9z/npWDdT/P8A89Kzn/IBkT2Kb3d6zp9NR0f53jrVnnfzqo/a/nfZWcC/fMG607y3+R656605/n/5aV2T/J9+sGfe7uldEDU5qfSn8n/brLk0N9/z13LwbEqjdQJv+T79VCfLMDmP7N+T50rOktER/wDb/uV1b/vErIuo0877ldMfiMTLtd/3Hp8cbpU8kaI/yUR/c+et+Q5y1HU/mfPsqDy3j+49QSfPNv8An31ZJqI+99n8dcj480r7dD8n7yeurg+d99Zevp5m9HT/ALaV0Yf4zkxB4dBpUOjal+9T/Qrn5H/2H/v11yeFf7SRPN/18L7Hf/0B6L6BJ3dHRJK2/CsDzw7N/mPs8l/9v+5Xtnz0/jPe/gCl5/Y9rNFD5b2b7N8fyPX1Ppt088Keanlz7K+WP2adZ+ya9e6VK/yO/wDq9/3K+rYI/LSvP+2c8ySiiigzCmUUUAMoooqgIqZT6ZQAUU+itgOzoooroIGUUUViAV8sftCyPr+vPYRP5bu6b/8AcSvqOT7lfH3xG1j7d4n1e8t98j2z74fLrGrI0h8Zl+EtSee5vZreFJHmm8n94n+3/wCgV38kj303nJMkaJ99/wD4iuA8F3yXc11ssP32/wAnen8db2sa5+++x2X/ACx+R5H+4lYG51Eev/8ALslz5cD/APLCD56upJD5L/fnnf8A56PXFeH/ALNa/I8zyPXXWKI8u9PuV4uIme1hIF6NPMT56f8APJ9+n7/k+SpETzNlcEIc57oJH57/AHKm8h0+5UM+s21q+xH+f/pnVG78QQx/8tk+euilRMJVoFqedP79Zd3fQwfx1i6z4x02BPnufM/20rjdc8WwunnRTfI9aeymZe2O1vtcR08n/V1lyarCiO++vNn8f2ex/KfzNnz7N9ZF348tvscDpc+Y70/YnRCcD0yfUU2PNvrLgvvLR3d65S18Wpdw7N6b9lVZ9f8ALd0rn9j7/MdcDvI7vz6zp5EjrntN1z5H+f56J9R/26UPjKN6edPJ376zp5/k3r+8rl5/ECed871i6r4x8jzPKf8A74rppQ55mU5nSX2qp5z7Ky5NV/fVwF14qeS5d3f/AH6qyeNIUT76O9dnsTnniIHpMl8mz79MS63155a+MYY0/ezJHVr/AISqGP8A5eU31r7Gczl+swPQ4H89/v1Y/j3/AOsrz618aw7/AODZ/sPW9Y6/DP8Ax0vYzJ9sdRB88yUzWU8y2fZ9+jTp0kT7/wAlWr5P9Gf/AHK2w8iKp5tfWP2re6fu3h+/WvpsCeT51l9yZPv/ANx6y7S6eDWNn+s3v87/AOxXWaVaJpT/AGPZ5kE3zpXsQPAql34A64lr8Wk2fvPtLpC/+29fe1pJ59tG9fn/APAixfUviLBsh/5bfJ/wCvv3TU2Wyb64JfGc0i1RRRQZjKKKKAGUUVFVAFMp9MquUAop9FaAdhRRRVEBRRRQBR1l/I026dE8x9nyV8R+LY5rW21F3dI57mb53/uJ89fbmowPPC6b/v18VfGLQLmxvLq23vJ51z503mf3Pnrln8ZpEzvDt9beHNKRJbyaSd0SFLW0+/vf+PfV271GFEf5E37/ALkf8D1hSWv2S8tbzen2V9+zf/BsSuXvtYmtHgh3+X5yO/mVlM64HrPhy+3zJ8ib69KsdkEKV5R8K5E1V7V0T5Hr1p4/I/c141WM3M+gouEIF3y08l3f7iVwHjj4mpo2+G3++n/jlQeOPGKabZuj3KR/7Eb184eP/Ec2qzJDbzRR7/nf566sPRMKuIOi1/4y3Lzb5b94P78cCV5Z4q+OF5JfuiX9x5Gz771zt3obuju9z87/APLPfXPX3hyad0+5J/t16HJDnPO52dFqXxiuZLOCFJv4Pv73rAj+LeqwP8kzx1l3fhx/J2JWRP4cvI337K6+SjMy986iTx/M80EyTPHv/wDHKmtPGryO6O/l1yM+jTSOm9HqP+zrn59n7x0o9nA6ITnE9h8M/EZ3m8lP7nz+ZXV2niB3++/mV4Do081pco9dxo2ozQJsd/v/APLSuGtS/lPSw9afwHq9p4g2Ij76nu9cf5Hd/wCCuGsUe6mTyt8lWtZgubGH53rg9jDnPT9qP1jX3Tf8/wA9cbdeIN9zOm/79Q6jfPIjv/f+SuTvpHnvPk/gr0qNI8yrVLV94geS8+/8myqr6z8iff31DfRpOj7Kgg050T5/3j12R5DzZ85Vvtcmupnf+BP4Khj1maOb5HrT/seadNiQ/JSx+GLnfvih/wC2lb8yMCums3m/f/q0rR07xbeWk3yO8n/A6kTQHj/1v7yoP7Km37ET5P8AcrID2H4e/E15Jks71EkT/np/cr2SC7+1Wbun7xNn346+afCsdtY/8fEPlv8A+h17D4V1y28lPs9z8j/fj31i4ckzujWOR1nVUsfEk80Tv8j708uvUr6T/Q9Iv9/l/J8leHeMX/4qe6eL7j/f8uvWo5Jr7wBpDo/mOldx5Uz0b9mVHn+Is82z93C9fasf7tK+cP2bPCP2F7rVXRPnfYlfR9ed8c5SMpBRRRSMxlMp9FUAyoqlooAiplPemUAFFFFbAdnRRRVEBRTKKCyP/WV8nfHq1e08WwXkqeW7u8MP+4//ANnX1rXhPx68JTazCk1uib4awn/eA+fvE87yPqOmu/3H/cxx/f2V4p4qvn/tVJkf5P8AU7Hr3GCxhvtYur+4f9zbI7v/ALf9xP8AvuvmPxj/AKL42RIn+R7z/V/79Rzc50Hf/Fv4m6l4Dm8PaVo73FpBeWyO8kc2z56y/DMfiTx/rb2yardxwJ/rrqeZ32f7FZf7S1r5Hifwv/17In/j9dn8IJ3gSy8r9282q7H/AO+Eq5+5D3DSl79X3z0j/hnPR7Gz87ULy4u3RPvyTbN9ec65oeg6HeJDFolu7v8A8tJJnevoX4k6j9h0qfZvkrwjw5pT+I/FSJL+8/j8uvKjXly80j0o0o8/uj5/CVg9n50Wg2n/AHxXNa54Sm8l3TR7SNP+uNeyX06R36aVpVt9v1H+5v8AkT/fpmuab4b0bTfO8Za88l1s/wCPSxfYiVcKs5nXOjCHvzPl/VdKSD/WwxR1z0n2CN/nm8v/AK5vXeeMfiF4Au96afZv/wBdK8rn1WwvrnZEnlo9d8IT+2ck/ZT+A24ILC6+5M//AAB6P7Hh374rz5/9tK56Sx8ve9u9PS+eP77/APA6sjkib0/hy5+/F5V3/wBcHp+nXcMD7LhHg2f89Kh0rUt77H+5W/4g0abWbzRIbSF5728/cp5f8b7/AJKif98Pg96Bu+H/ABPoOnOk0ty8bp/sU/xH4u0HUX/dTPJv+/8AJXpugfsWvJo/2nWPEnlz/wDPC1h+5/wN6o6x+y/o9jC/laxd7/8AbRK4va0P5jq5MSzwu7ns3+RKy0jtvOfykeT/AKZ7K7Xxb8Lrnwqk8yXiXaJ8/wBz565fTpEgs3f+N3rtpTh9g5OSrz8kyCO08h/+PaKP/rpUke+P/l5T/gCVnX118/36yLq+mnfYj+XXQE4HSefC82yW8f8A77rRtNKhn/jeT/gdcVBYpvR3rr9DtNN3/PcpH/wOpl8Jnyw+2bSeGIZIf+PZ5P8AgdXv7Gs4Id8ulJJ/wN6s2No6Ij2V4nz/APLN/nSrSXaSTJbagnkTv9x/4HrGE5nR7KHIZaJomxPtGleX/wBc7l60U0rwq8yQvZ6jA7/8t7S5/wDi0qrqOnfvtlFjsg1KCa4mSDZ9/wAyuuHvnDOPIT+P/hJqvhHR3160d9S0RH+d9nzpXIad44vLHW9LsPOlkgd02R7/AJPv17j4j/ad0fXPD2l/Drw1pqXcF++zUtSnT7/+xD/8XXzbYwb/ABt4ehT+O5hT/wAfrc88/XH4Qab/AGb4G06F/wDX7N7+XXbVieFU8jTbWH/nink/98Vt15kfiLkFFFMpkBRRTKACoqlqKtwCmUUVkAUUUUD5js6ZRRXQIKKKKAInrm/GOm/btKnh+T50ffv/AIErqa4/xr4jh0OHY7p8/wAj1y1Zwh70zoo0Z158kD5I+JOjzeFba6+d/wBy/wDq46+XPFvnaj4ksryLZGiXKTP/AH/v/Olfe/jHSrbxGjzeckjun+rkr5pj+DT6542gsJf+PVH87/vj565aU4HXVwlWj8Zl/FvXLbxPqunWen6b591Zw7LmeeH7j/7D1w2j65f+HLbS5rRPMe21v99H/vp/9hX11afD2z1jw895FCnn/wDodeU/C/wqlr8bPEPhu9hTyJrb7VD5n+f9urjiOfQPZcnIdDr+sf8ACVaOmxH89/4Kz/Dnhy58CaDqN/cf8hG8/cwyf3Km8Y2N/wCGbx4bfZH/AHHrBtdK1LxU9lpuoalK6b/n/uJXlzPWgVf+Exh0Dw3O+lb5L2be73T/AMb189fE1Nb1VPt97ePP8++vsu+8AWem6P5MUKSJ/wA85P468z8R+FdHntnhu9K8tP8AYf79dOHqwgFWj7aHxHxb5Dx3KbK67wlYpPrcb7P3CJ88ldlrPwy0qC8d7dLiNN/3N9Qx+H4dOT90nlpXo/WDhhgpw+I53xAkMF4/2d/++KxYHud+yZPk/wCeldlPYpv+RKfpWgTarfpbRQ+Y7vsSo5zulRMvStNe6mRIv3jv9yvePhrp0P8AwtdLm42f2d4SsN9zJ/02/wD23/8AHKm8P/DKHwB4evfEmsQ+Ylsm/Z9zY/8ABR4D0O/n8JWVg8Pl6p4qv/tVzP8Ax/Zv8/8AodYVpwnAiFL97CJ7J4L1XxD44tp9S3vaaW7/ALn/AG61L7QEeH97NNXoGnaVDpWiQWFpCkaQpsRErE1m12Qv/wAs99eBM93mPnb4y6M+naO9zF+8RP8A0CvnS1kT7S9s7+X/AHK+tPH8CT2D2z/vE2V8l+KtO/s6/wD9x9le5gvehynlYyHJ75R1yNIE+59z/lmlc35jvMiJ+7R67ifTn8lHlh+/WRd2Kb9+yvRhM4uQ5DWEeC5REd5Eqrpu95nR98f/AE0rtpPD6al8n8dPtfA/mfPveOtIT5Dzp4ec5jPB1jqW+d7S8ePyfuV3mla4+sXP9m6rD5F1s+T/AG6j0Dw5Na2fko/lo/zvXRWPw9Se2nuXmf7Un+pf/bolKEzrpUp0zQSB57ODf+8dH2b682+NOh6lHDZfZ0mkR/nfy0r1rR7Sb7AiSw/v0rpNV8JQ6x4b2O/lyVnTnyTCpS9p7p5T8Gv2d/GE+g/8LFvUt7DQdN3zeRO/76b5P4ErmvB2jPdeJ9IuUTzHS5h2Sf3Pnr16fx3qVj4J8S6Vv8uySz2f7/8AAleXwaVf2ttA8W+NPkeujn54nO8DONXkP1a8Puk9nA6Om/Ym+tuvhbwX8VH0B7V01Xy50/gkevsTwB4uTxr4bgv0+/8Acf8A365IEYjA1qHvyOlplFFUeeFMooquQAqKiipAKZRRWwDaKKKAOyooooAKKKKACvkf9p3XLmDxa9sz+XAn8FfWdfLn7YGgf6Ta6rEn34fnrzsXDngfQ5DOEcXHnPM/B3jF7WzSFt88H993+5XZR3UNjbXt5b/694dm/fXFfCjwk+uaJezfPH8+xK6HVfCt/wCFdKnS7dJ4Jn3p/sV52H5ec+gzWlrI9M8AfJ4YtUf7myvJfivA/gT4teDfFsW/7LM/9n3Mler/AA8k8zw9CiP9xKy/iV4Kh8f+GL3R5X8id/nhn/uP/BUxq8lX3jx3Dno+4Hi7QLPxBZ+cn++kleWJY3Om377/AN3TNH8a+M/hzZ/2b4l0G71K1h+5fWPz0/UfiV4J8VP+91ubRbr/AKfrN0rb6u38BEJr7ZqT6zsh+e5SP/fevMvE9159y/lO86P/AB12UEHhh/8Aj38YeHrv/rpcuj/+PpVr+ytEkT/SNe0SRP8Apnfp8lP2U/5TeNSn3PFZ9OeR9lZc+lfPs2V7pPoHgmBHe48SWMf+5c1VTVfhjo0O/wDtiKef/vuj95/Ka+2h/MeX+H/htc65c/6ny4P+ekleyfDz4V2GhukyQ+ZP/wBNKyJ/j34A0eFPKeWd0/5ZolZ0/wC0Dreub7bwf4Su5N/yfapE+5/t/wByicKk4fylfWIfY94f8Ub5PiN4807wNZP/AMSiwf7Vqs8f3Nif52V2Xwvg/wCEj8Yapr3k+Xa2afYrP/c/jrzO10CbwP4bnhe5+0a9qr77ydP7/wDcr6I8AeGU8M+FbKzT/X7N83++9edVn9hHXhcP9ufxHX2Mn7l/ufOlc9rkfmWz73regg8uGua8R337n/b/AOelP7B1nj/iqB0d9/7zfXhXxC8P73nmX/VzJs/3K9+1yTfvTZ5lebeI9G+1wyI/3Hrvw0znxEOc8z8FTpqtg9hdp/pVt8jx/wCxV2+8Ko/zolUtS0C8tLmO/wBKfy9Rh+R0/vpV2x8cQwfudYs7uwn/ANzelelJfynjc3svckZcfhx9/wBzy60bSxeN0SteDxH4bvk+TW4o3/6bo6VdgutHT/Va9pkn/baj3w9pS7hY+dAn8EldLY73+Tekb1kQalpqJ/yFdP8A+/1Wv7V0GD55db0/Z/1230+WZHtYdzpLSDy/4K6WdEj8PXTp+82JvrzxPiN4bsdn/E1eeRP+WcELvvq8nxbmvoXh0Tw3d6lv/wCfr5EpRjIylVX2Dk/GNi9p4S0izlR47rXrzzk8z/n2T+P/AL7rpY9NhkTydifJ9yn+IND8T+J7+DxP4tmijvYUSysLGD7ltD/cqexgd5n81K2n7nLyHfgZe2qynM4PxGiec6J+7r6+/Y71ya+8PXttL/AiPXyR4udPOf8Av19VfsWp/wASfUX/AOmKf+h1zSn757GaQ/2M+lqKKK3PzcZRRRVgRUUUykAUUU2tgG/990Uv/A6KAOzooqKsQJaioooAK8p/aF0BNY8Jb3T7m9K9WrlPibB9q8Kz/J5mx65sR78D0sunyYmEz53+ENp/Y/hJ3b/ns9UfiF8Q7bVYU03YnkPNs31o/wDIH8B7Hfy/301eP6JAniP4neHtNlf9w9z5z/8AAK8CEpw1P0SvSjieZyPe/h4k1jbT21x8j/8APOtfUXdPuVdn02GC/e8i/wCWz/OlZepfvJqdU+ap+57hVn+5vrjfEfhyz1yF0uLOKTf/AM9Ers/LfZ8iUlroz799c8Jy+wdEEeCX3wy0eC52S6Jb/wDXSRK0dN+DvhKd99xo8X/j6V7pfaHDdW2x64rUtOfR5vn+5XV7Wt/MVaE/iiZem/Br4dbNlx4bt5P+mkjvVqf4V/DTTU/5FjTvk/v/AD1iaj4me1+5/wAArjtf8cTfwP8AIlPnrTLhRgdxPd+EtD/5B/hvSYNn8aWyVl33jSbWEeGL93D/AHI/uV4jrni6ae8+SZ69D8Bxza5DBDEnzv8A+OVpO5p7NfYNTStKfxH4n062dPkR97vX0Lp0fnzRp/BWD4c8Kw6BYfJD5k8333rY/tH+zXrml73vHX8MDofFum/2NpSO7/O/zpXkuuX29/netrxd4x+1P+9d5P8A2SvM9Y1/5/v/AD1X2vcIpRn9stX0abHf/lo9cjqNqkiPV2fWN6ffrL8x53f5/v8A3K64QCZw2v2L2k3nJ9yqUGopPsSVE/7aV3l9pqTw7Hrz/wAQaV9hmTenz/wV6UDj5eU1I9G0q+R91nb/APfFH/CF6JP8/wDZtvv/ANys/StR+fY9dJaXfmJ/z0rGfOZyowMX/hA9H/g01KtWvhHTYH/48Lfy/wDcrqLVEerX2T+5S9tMy9nD+Uz9K0qztPkSzt40/wBhK6DTtkf7n+B6pQWmx/kSrUEeyZHo/vkziibx9qX2Hwkn9/zq5Tw/qqX33Pv1a+MN8lr4Vsk3/fmrkfAc6T3ibP466ZT9w7MFR5YSmUfGkD/229slfZ/7KGlPp3hW9m2eWj7Er5O1LTf7V8bPt/gevvf4T+GP+EV8E6dbSp+/dPOm/wB96y+Op7oZxW5MNGB19MoortPgAqKpaioAKZRRWwBTaKKACiiigDraKKKxAKKKZQAVn+I7X7dol7CieY+z5K0KHqJwNKM+SfOfLnjS1e+8MeTEj79714/4L8K38fxCtbx0eNLP56+nPE+lJp2q3VtKn7h331nad4V020me887zEr5mUZwn7h+nYbFfuf8AET2s/mQ/PUF9B8/yVanks7F0eKbzN/yUydN6I9H2eeZ4tWHJMqwWm+rv+rqqj/PUN3fJH9793WcC4Fq6u0jT+CuG8Vaij206fJU+sawnzpXnniPX/LR/NerDlOA8R6q/2mfZ/BXD6jqTlHrU1m+8+5f5PLrkNcn+TYj/AO/XpUaRpKRlz3377f8AxpX0l+zFJDPo97fzffSbYlfMcEHmPvr0n4ZeNH8FpdQu7+RN89XVjzw5IGcJn2Ld+JoUTZ5yVw3iPxpCj/JMlfPXjT4xPBC728yST/8APPfXDaV8W9V1Gb/TbaLZ/wA9I6xhhJzHLEQge9+I/Fvnu/z1wd3rL/af46z7TVYdZh/dP8/8cb1HIj7/AJE+etIUeQv2xvJqLyJ8laNjfeYm9/3ez+CuKvtVTTkR5X+f/nmlcvqvxNvLT5LLTfM/33rqhSIlWPdI38xPnrlPH7wwQ2v9965fwz4/m1FP9I/0d6taxqr6zcoifcRP9ZW/wB8ZzyT+XNXSaVffc2PXL6rA6fP/AAVb0a++esJlwPSbG68xK2rF/MeuN06fenz10Vj+7f79ckAmdJBGj/79QvB5D/x0+1n/AH2+rUib9ldBwTOD+Msm/RNPT/b31z3wytP9Mnmf7iJXd+NPBSeJ4bXzZngSH+5WRaWln4ctns7d/Mnm+RI6uex6+E/h8p3PwB8JJ4u+IsE1wnmQQv8Aan/4BX2zXhv7L3hX+ytBvtSlT55n8lP9yvcq0w/v+8fLZtW9tW5P5RlFFFdfKeCRUUUVoAyiiigBtFFMoAfRTKKoDraKKK5wCiim0AOoptFSBxPxG0b7VbJcp9z7j/7FcH4f0q5tXuvtH7+B0+Svbp0SeF0dEkR/+Wdcbqvhz+w7aeayTzIPv+X/AHK83EYf7cD6LAY6EIezmcvY+HE373+4lUbr9271V1/xU8abIv8AxymQXU0+jpc3ELxz/wAaSJsry4wPUqyXxg77Pnf79YOq33360Xn8z7/8dc7qqfI6VkTCZzev6j9htp3dPMSvIvE2sefv2fu3r0LxbdbLd68f1h/9Jet6JvzmJdT7Ifnrl76Tz/v1qa5ffcRPvvVOx0qa+dET95O9erCPIYTn9kSxsUf7iVv2ieZD8ldA/gt9HsIEl/eP/H5dWrHw48aI/k+Wj0pThAZ5lrPhiaeZ3RPMqkmj+Qn+3Xs8+nW0GyG3++9Yuu+DraS2e5t3eOd/+WdVCrM558h5qmpTWM3yP9z7lST+LtSnR/33/bSoL6x2Xjp8/wAn/PSqs8fkPvSupQ5zCZdsZHk/4+H8x/8AppV6fTk3wPs+SqNrdpI/+xW9av5iJ/uVoXCYy10pIH+RPkreg2Rvsf79VfLf5Jov4/kq1ao/nI7bKwq/zHfCZVurF3STfWDaQPY3mx/uV1bo/wA+x6xdcg+46J86ViXOZtWM+xPv11NrP8iVw2jT+YifJXXWMiOlTCAfGdZpz+Y9bp+4lc3o33466F/4ErXkOSqF0/z+T/Bsqr4O+GV5rniFIYked3f7/wDcSteDSn1G5SG3R/Pf5Er6g8CeFYfCugwJ5KfanT989J+/PkHPFrC0fc+I1PDmhw+HNEtdNt/uQps/360qKK64Q5D5Oc51HzzCoqKKsyCmUUVqAU2iilyAFMp9MqwCiiinyAdbTaKK5gCiiipAKKZRQAUn36WigDN/sDTY7n7Sthb+f/f2VyHxGtPnSZP40rvK5fx/B5mjo/8AceuSrCHIdNKpPnieIpfPdzOn9yodR/eff/jSoL61e01jf/BRfSb7bzkrwpn0EDy/xw8zzPDF/wB9143qN08E06P/AAV7R4mgeR96J9+vHvFsDwXL708tHruw5183uHIR/wDE11L5/wDljXqnw50OGCb7ZKif7FeQwXX2XWNif9/K6iDxrNpXzo6bK66sOc5PsHuOqwfarb53T/YkrCnu0tJk3v5ibK5PTfivZ31hsldN/wDc31l33jiHzvn2SJUQh9iRpD3ztvtfmfOmz56ztRffNsT79cNd+PE+5FsqF/HcyP8AwVfsZm/IXfEehvPMlyifPXKT2L79jp5da8/jWa+T59nyUyDUftex5USuuEJw+E09jCZlwaU9aEcc0CQeb9yj+1UR97/fqf8AtyF0Ten7utI85zzpfyFqN5nfY7/7lXYJHvrl0/gT/nnWXHqtm6ff8utGxu4fO3xTJvoM/gNG6R96JF/wOOoER3R02fJVW7voY5vv/PV6xuknT79RMfPznO2k/wBlv57bf8m+u5037kf9yuJvp0/th3T/AFddfo92j2yf8tKymXSmdzo2zZ89akb/AOmJWPo7o6Vt6PB9u1W1h/57TIlOHwmE5n1H8PfA+m6Ho+nXiWyf2jNCjvJJ/t12dRwQeRCkKfcRNlSVcIHzc588/fCiioq2Mgoopla8wBRRTaYBRRTKoAooqKgAooorYDsKZRRXCAUUVFUgS0VFRQAUUUUc4BWX4jtftWiXSfx7N6Vo0f6xNlQOJ89a5Hv31zskj+T5Ndz4t07+zryeF/8Ali9cA8my/wB+968OcOWfIfQ0588DmtYj+d9/yV5L4405H3/JXsmuJ5mx99eX+NHh8l9j/c/gopQnA7obHjF1BsvNn8dTv4RvNYREihf560HtUn1iDyv+Wz17/wCEvD8NrbQfJXbVr+ygEKXvng+nfs73OopvmuUgqC+/Zl8SfP8A2ZqXnon/AD0fZX1N9lRH+4m+lktNj70+/XPDGy+0dH1eB8e/8M7+PLH/AJYvJv8A+m1Q/wDCiPHLu+z76f7dfZb6r5COlwiSVSfWbDY7oj7P9+u+GLYeygfFt38NfGdi+yW2eqr6V4hsU2Sw+X/vpX1bqOo2HnP8/lvXN6i9hP8AxpIla/WP5Dq9jD+c+bJINenm+R0j/wCAVdg0bWE+d7n/AMcr2GfQ9Nnmf5/Les6fSraB9iTJsrX2szCdOEDzafStS2f8fPz1DB4c1W7f97eXEaf9M69C/s2zjfeiPJWvBYpdQojp5aU/rEuQjkgeSz+GLy1mTZcy/wDfddHY3V/Yp883mIldpPoyed/v1ieINOS1sHeJP+/dYurznJ7Lk94z7FP7Rud/8dd/odrshRNn/wBnXB+Fd8j/AMdem6bvkdET79ZSn7/KXE17W6eB4E/v16b8HdK/tXx5pCP+8RJvOf8A4BXnkcHmbP8AYr3j9mzRvMv9R1J0+SFPJT/gddPxROGtP3D3v+KloorpPnSKiiisgGUUUUAD02iitgCmUVFVAFFFFABRRRQB1FFFFcoBRRTKAH0UyigAooplAD6KZRQBw3xN0P7VYJfxffT5Jv8AcrwfVUS0vPn+/X1B4gj8/RL1H/uV89eLdH2P5yfc/wCeleZi/cmevh+fkOQ1VPtds+zfXlPiqxdHffXpN9fOm9P9Wn8Fchrlp5+93rDnPShPkPPdDsUk1WB9n8de4+H38y2RK850rTUSbfsr0LR5/IhTYj1hiJnfSmb3yI+/+Oqs99v+5R5nmfcf56pTu6I/3K5OU6DL1G6f9+iVw+q6zcwQzo//AI5XY3yTPv8AkrkfEECbH3V3UZimcHfX011M773qlG7xv9+pr6CaN/kR/wDviqD/AGmB9/kzf98V6KMCbfNJ9x/46sxwPJ9/+Os/7d8/z/u6u2M+9Pnf5P8AnnWvOQb1rB5iJsetGNE2Vl2rps+StFH/AO+KxnMvkEkj8x/neqWs2v7n+D/crUjgS7qrqsm+2pQ9wJnIaAifbHT/AG69G8P7Pv1w9ja/6YjpXoUDw2th8ifO9bw9/wB84JkkF1M95s2fJ/fr7H+DWh/2H4Dstyfv7z/Sn/8AZK+YPhz4Vfxd4nsrBPn85/n/ANhP46+0YESCFIYk8uBE2Ila/bPJxc/d5B9FFFanmBTKKKACm0UVsAUyiigAqKpaioAKKKZVAFFFFbAdRRRRXngFFMoqAH0UyirAKKKKACm0UVAFPWI9+l3X+5XkWs2P26znhf8Ajr12++ewn/3K8svvkevNxf2T3sv9+MonjHiCx8h9n/LdK5qeOGeHZv8Anr1Pxxo32uF7mL79eP32+O8+d/LRK5o++bzhyTLX2VH+7W1p33PuVn2s++HelbVjJD9pTZXNOH2zrpE8dq/yb0+/Qlr5j/vf3la/lo6JsemJaf6Tv/gSsz0DLn0bz/uVBY+A4Z3d7tP+AV0sbpHNsqefUkg3/J5j/wC/V8vMbQhzmd/wjOm2sP7q2i3/AO5XNalpVs7vvhh2f7ldRJdvOieb+7rl9Vu0859j/JVRf2YlwOX1jwxps8P/AB7J/wAASuH1HwdbQP8A6Oj7K9GnnTyf/ZKzp50g+TZXTSnMPjOA/sZ4E+R3+SiB3R0R66i6jTUrnYieXWLPavYzOldXNznMXYIE2R1Vu7TzE2Vdsdk6Pvf5/ubKfJB/c/grWEDjqzMixtd9ylaM/wDpd4iI/wAiVBJP9hhd/wCP+5Xf/A/4ZTeP/EKeajx6dD89y/8Asf3K3+A4JzPdf2c/A/8AY2gvr13D5d1eJsh/6417HTIIIbSFIYk8uCFNiJH/AAJRWkI8h4VafPPmH0yiiuqBzhTaKKYBTKKKACioqKACiimVQBRRTKACiiitgOooopteeA6im0UAOptFFADfMp1FQ1AE1FRb6SrAz/EeoppWiXVy/wDuf9915lqNdF8YtRe08N6dZ2//AB9alfpD/uInzvXPajJ8/wAn8debjvsHt5d9ox9R+eHZXjnjvQHgfzrff5H8des6jP5e/wCf5K5vVdl1C6P+831w0j2Z0ef3zw6x1x7G5dJf7/8A3xXd6HdJfQp5T+Y71yPi7wz9lvHeJPkrO0fUZtDvE2b9n8aV38kJwOHnnA9ugnSBER/3lPnvkT5ErlNG1+F4d+/zKn+1pvd683k987oTNRNRRHf+/WXd65vuU/uVg6jriQO6JXG6rrnlu/z/AD1p7LnOuFXkPRrrxGkibKwbq+R5k+dK89/4SN96P53zpUM+uTPc70fzHetfYke2PRft0Pk/7dYN1dwu7/PXO/2rNs376z59SmdP+ebvW8KXILnOutNVhR9iVDPdefM77PkrnbFPLTfv+StH76bN/wAldEKJE5m3awb0fZ/HT5NkEPz/AHKZB+4hTZ+7RKozyTarMkKfu4E++/8Afro5DknMhsbSbWNSTyk8tEr7s+Ffhyz8M+A9IhtIUj86FJppP77vXx9odokD/J9yvrH4O+NE8VeGPs0qJHqOlf6LMifxp/A9Xyc/vHmYv3IHd0UU2qPFHU2kelq4AFMooqwCoqKKACmUUVQBRRTKACiim0AFFFFbAdRRUNFeeBNRUNFAE1Q0UUAFFNooAdTaKgu7pLFEd/43RE/36cI/ZA8b+PXxC03wr4h05JUlu/sFtN+7RP8Al5f7nz/7lMtNSTUrCCZH++m+sT44eBLnxxZ+KLy4vJY/sE0MyQJ9xEdP/wBiuU+DWv8A9seBtO3v5k9tvtX/AOAVlmEI+yjynr5Z9o67Ud86OlYKfu7bZK/mOldFJsk+5WPPAm//AH68Hn+wfSQn9g5vXNGS7R/krzLVbF7GZ4Xr2R9+z5P465TxNoCX0Ox/++66VM5atI8ye7msX/df8Djq8ni13TY/7ueud8QSTeH7nY/7xP8AnpWRJqtnffx+Q9dZz/Ab2s6rczv/AM89n/LSsR7t/wCN/MqrJPcxo/lTfJ/33VXz3/54/PVxhD7JfOWo4/Mo/g+Softbx/fh+SoP7S/6YvIj1ZHOakbvGm93o8997/PVKO+mnTekPyf89Kfvffv/ANXWvIHOa8c7pD/t/wByr1rJD9+V/L2fwVgwTzb/AJHSrtravPN+9fzHrUOY1I7ua+fYu+CD/wBDrXgRIE+SsvzPIRNlWoJ/n+epCMDesZET55f3eymfs9ftH/Yfida6bqCJ5Fzcvp/nx/J8jv8AJvrnvEeq/YdKnm3/ADoleFfDKPz4b3UpU+d5khh/33m+/XXh/wC8cGN+DkP2KorD8I3f27wxpbu/mOkKI8n990rY8yoPFJKZRUVABRRTKAH0yiiqAKZRRQAU2iitgCoaXfTN9AD99FQ0VXugdbRTaK80AooooAKKKfHG7/cR5KgBlFPngS0hea7mS0T+/JU9rJD5O9IZdn8Dzps3/wDAK39jMfMQJA7/APXP+/XNR7NZ8YfabdJpLLTYdnn/AMD3P99P+APXUXc/yfP+82J8kf8A7O9ZH2G5ksLqz0qZI72be6TyfOiP/f8A8/3664Q5DORg+I3s9HsPF9zqDxR2qPDvd/8ArilfGPwB8TpB4n8UaO++OD7Y81sk/wDcr2f4t+ONVu/E9qlxpXlwedvmtXTeiXKJsd9n8aJXzN441i88I/HV9Sd0/wBPRJvMRNm/+Cs8Xh/3J35fV/en1HPsgTej1Rnequnaqmq2EE0X7xHqG7u/sP308xH/AOWlfIyPrIFrzNibKzrvyfn3vVrz0SHfsrL1KTzPnSqL+M5fX/DkOqwukqeYn/oFeK+KvA9zY3MibH2P/HXu7zzRzbJaJ7G2voXSVPM31vCc4GEz5Wn+36NNsR3jp8fia8g+d08z/gFez+Kvhqk6edaJ5j15ZqWj/ZZnSVPLdK64T5zknAqx+LndP+PZJKE8Tu7/ACWyVDJpqfwU+O0fzvkrr+MOQ0P7RufJ2IibHqeO0m3/ACb5N9XbG18zYnyVsQWOzfWkDeEIGXa2vybH++n8ddDYxpHbJVXZ/seX/wCz1NJs8n5P4KAmQzz/AD/P9yppJ3jTen+rqs+zZUF1P5afPRMIHPeP9Z+y6JP/AH9lec/DZNVn0S1TT4ftbvfpMkH3PuPvrU+JOs77CdN9Ufhe+paPo9lc2kyT3Vy+y2sf4P8Abd66KXwHk4n4j9G/2c/i3D4q0GfTdThl0nVLP53tJ/8A0NP76V7dHOk6b0dJE/6Z1+fHhH4ja34V1WyfVdV0m7vf4NOtLZ3m/wDHK+p9K1+5e2gmR/L3pvR4Hrbk5/ePKPYN9FcBY+NLy1/4+Nk6VvWnjGwn+/vgqJwMjeoqCC+hu/8AVTJJ/uPUlHIAUUU2gAopslR0gJqhptMetgH76geSpKgkkqgDf/t0VBvooA7mmUib3+4nmf8AXOpI7W5k+5bP/wAD+SuD4wGVNHYvJ8+zy/8ArpU8+o2HhyFPttzD9qf/AJZ/x/8AAErO+3arrk3+iQ/YbX/nvdp87/7if/F1oqH84/8ACXZ57PSkR7h/Md/kSP77v/uJVqCe5f5/J8iD/b/+IpljpVtprvN88906f6+f53eoJ9fsI7xIZblJLp/+XRPneuiEP5RFqeO2Sb7S8PmTp9x5Pn2Vn6lqqQPAkr/v5vuRx/PWd4g1K8ntkeK5i01PO2fwO71l2N1DPNdf2Z507wpsm1W6R3R/7+z+/W/94fL/ADGj4t8R23hy2S8lR3g+4/l/wPs3pv8A9t65fQ77XvEfh7zreZ/DWnOnnX+sSJ+/dP7lqn8H+/VX4qT63qOiWVhEj6TZb/tU1p/y3eFPvu/9x3/uVp6d/bEDp4e1P/T9Ihh+2pqv/Pa2T7kL/wC3v2VcPgOX7ZxWgfC7+1ZtUmS8uLDVEf7Vps8j73h+f7j/AN/f/HXyl+1roc1rf6XrD2H9m6jbTPa39rH9xH++jp/sPX31pv8AxLbyyubj92jvcwzSf3PkR/8A2Svm344fDlPiT8PfEPi3WLn7Jql/8+jwTzbESFPuJ/wOsKrnM6KP7qZ5r8E/GP27Svscr/On3K9QndJE+f7lfIPwy1+bR9ST5/L2V9Y6ddJqOmwXO/76b6+YxFLkn7h9jQnzwIHneCZ0l+5/fqrPP+5rRkTzzsrEu98D7Grn+M3lMz9R/fpv/jrETUfsNynmv8n/AD0rXunT7n30rF1Kx+1wvt/g/v1rA5ZzOhg1WGeHej+Zv/551xvi7Q7a+mR0SqXn/wBhvvd3kT/pnU194jtvsz73+f8A551tCl75vA4DVdH+yzVSg/13yfwf8861L66hupvk/eUQacmzfXfA0cOU2tHsUk+d/v7PkqecJAmxP46Eu/Ih2IlUpI33vvogKYTu8/3H8tKe+zZHUE92kez/AJaUzzP3O/f9+tTAJ503/wDslZGq33yP89Wrp0T/AIHXKeI9S8tHqOQiczzjx5feej1vfCdLz+yrWGyvEj1S/f7LC8ifJCn8b1wfiq68yu5+El89p9le3he71HyfJtoET5If77vXZ8EDxZz989ne0h8AWen6D4a/eeK9YfY99J87on8cz19GeFZ9N0Oz07w8l4/2qG23pJO/+u/v/PXznoGpQ+ANe1HWPEs39reJdS2JZwWKb3eH+4ifwfPXbeFZ/FWpeMIPE+saJDBpCWb2T6Vv3zpC/wDG9b0nD4TgmfQv2uaBNlwnmJROnyb7d3kT+5XJ6bdvY2eyy3yfxw2sj/8AjiVPY+KoftPk/PBdP8/2R/ketOQZ0sF9NHseJ9n+2j1vWPjS5tfklm8z/pm9cv8AbrO6f97+7/2/uPU0+mo/zxP5n+xWYHoFj44s7t9kv7h63kvoZ03xOkn/AAOvEZLXY/8Azz/z/cp9prFzYv8Af8xP46Bch7d/HTK8y0bxMkafuneB/wDfrobXxj5j7Jdj0chmdTUbyVnQa/Zz/wDLby/+ulWt/wDcoAHeoXkoeSqrz1YD99FVfPorUD2RJIUfZFsjqlqOov8AZn+z3KWkCf66+k/g/wBz/wCLrOg0NJP4IoE+59z79al3PZ2qIlwiSJ/uf+yVz/4Q9w57SrXz387R7DzHm+/qt8/3/wDb/vvWu+qpYwulv/xMrr+/9xKpT/2lfIl5cXKWFk/3LWD77/77/wDsiVN/x46DPMn7yd/uUD5jF/tW5eZ01PUvPjdNn2Sxttmz/gdQXX9sWjv/AGfZ2+ko7/6+++/s/wBhE/8AZ6taOn2XyN6eZIn9+s7XLuafVfvv8iVYc38oWOlalqKfvdkjpv2Xbp9z/cSof7Rm07W7WHfNqV7vTZHI+z5/9hP4K2o7t9O0HzpX8venyR1574f+2a548SaKb95D9x/4N9OJmehR2qarqsCSv5/nPco7/wDPbYmx3/77fZ/wCqWjz/btK0iGV9n+h/ZZvM/g2TfP/wCOQ1VvvGMPhJ7XUv7Nm/4RSzT7EmpJ87/7c2z+5v8A464q78f6PP4w1fSri/hg0SFPOmvt/wAn2Z337E/39+z/AIHWlOnORlKcYGh408cXNjomrpqdn9kgvN+oaPP/AATJ/wA8X/uPsrh/D+ow+Mdl/LYaTqWqTJsRNYv0T7Mn9yGH+BK6T4qeKte8W+EnubLSk0nQUmT7Ml9D/pV+6f3E/gSquh3Vh4V02y03xh4bsf7LuUR7PXI7ZNnz/wAE39x/9utY/AT9s+IPjF4OvPhz8S72GWzSwguX86FI33p8/wDcr034UeLXntks5fn/ALldl+1f8NrOfwr/AGlol59vTTX87yPO87yU/j2f7FfNPgPxG+nXKPvrw8TSPpMDW9w+sHn/ANz/AHKyNSnSeHY6VS0PXE1WwgdNn3Pn+ers/wC8/g+evB5D1oHPPP5Hyb/++6gutk/8fl1aunR/MSVPk/2Kwr6R0f8Aj2f8863+yE4Ed9O8ELo+yuN1y0T/AJZf3K6+e+hjT7lcvrkCSPvi/d/7Faw+Ig5qD5H+etuxnSdPlrLggm875krUtU2J/wA867DTnLSI9R30iJ8iPU/zunyfx1BPaf36IGhl+Zvep9/yUyT92lQPO+z/AJ51fOZTmQX0/lo9ec+J77fvSuv1zUfkf5/n/wCeleba5deZ9+tIe+cNWZxuuT+Y9eqfB3Q9YvtH87R9bt7D5/nTyd7/APA68k1F3d97167aaO/hzwr4a17QrzyNXm8m1eD76Tb/AO+ldfxQPJn/ADHrVjofirQ9Sg1Wy/s7WtRuf3Pn3XyfZk/gRK7nTdR+KMDo/wBg8PP/ANtnSuGvvAmywtbnU/E9xaeKJnRLa7jfYm/+5sq7pXib4hal4quvBP2zT4L22tkmm1iOH/li/wBz5P79RS/nOeZ61H9vurZ3uNNfRb2b7+ybfA7/AN9HqlY65cwXKQ63Ck7on7mfZ++rFu9KsPhzYQTXt/qfiXxLfzJa20Elz/rn/wBz+5Wv4702b7BslT/Soa7ufnHCXIa8HiO5tXdLTUrTVk37/Ivn8l0robHxND8jywvYO/345Hry+xe21Ww/0i2SS6RP+Wiffrm550sdV+zXHnSadeJseDf9x/76VkB9LPAmpQ+TcfvE/gk37HqjPo82xN9y8iJ/y0f7/wD33XmfhGebwy8cMV/dz2v8Ed2+9K7GDxpbI+y43x7/APboCHuGjJpTwP8AurzzE/6bp89T2M9tO/yTeY6ffRHqC18VaVO/2Z9Si89Pn2P8lT3elWGqw73RJN//AC0gfZ/4/T5f5wNSPVbOD5JbnyP+u/yVqQeIHtETyZvMSuNk0a8tUT7PePPB/HBfJv8A/H6xbueHQLmC2S8fRXf7iO/7l/8AvukB7HaeI0n/ANb+7erX2tH+5Xkv/CR3NjNAmoWbyQTf8vVj86f98V0tjriSQo9vcpJQL4DsvMormv8AhIJv+eNFaXiZn0FBPNdXKJEjpAnzvJVKS0/tHVd+9PsqfIiR0+Cd0035P3e//lpUmlOm/wCT7iJWZBBr8nn3iQp/AmyrWpfuNNgSsSR/PvN6f8tn/wBZV7XH+eCFH+egCra7E3v/AKz+CsT7Wl9dvsT53etudEg0Sd0f+/8AcrmtKg8jUk+fzET56ANHx3fJaWCWyfcRK534baOj217eXCfI/wB9KPHl2+ozbE/ubP8AP/fddLo0EOjeGIE/jegCrfeLdevrO6S08MRaboiQun2vXJkRP9j9z/cr59+FE/2TVb3xDd+GItS07TZnSaNE+eHe/wDrkT/Yr3/XINS1m5057h0nurmbZpVj/wAsLZE+/ezf33SoPDFjbaBqWnTW8Pl2WpXlzZIn99P4H/4Hsf8A77rfnjycphye/wAw/VdSs/GiPf2syXelw/6LbOn3HfZvd/8AxxEqHxVpT6r4Pfwqn3NSvIbXzP7kL/O//s9WtOtLbTdBeGJEgtbP+05vLj/g+d0/9nrL8R+LrN7DSNV0y/SOC8h8mG7/AOeLomz/AL7RHrLl5/hNDg/ivp3w60Pfon7m0vdnk+RpqO8yf7+z/wBnr4F1yxTQPEl7ZxO8iQzfuZHTZ8n+5X6KWL3/AIcTZ4f+G999if53vrq5hS6m/wBt6+Rf2qLGbWPEn9qpol3pL2dsn2n7Wmzfvf8A8frKtD3NDow8+SZg+BPEf2G5Tf8Ax17JBfefbI6OkaPXy/oGq/c+eva/A/ipPs32O4/4BJ/fr56rA+jhM6e6Tf8A9M65jWZ0gdIXeWN/9j7ldddQI8P7r/viuX1jfv8A3qPGif7FZ0jrhVMGSD+/NWFqSTRvvR/+/ddDJdQyffT/AL4qrdxo/wBz/wCIrYObnMG0d0f5/v1dgf5Pnpklp/cf56mgg2fI/wC8etQLSfvNlQzv9+pvuf8ATOs+6ff8lakFKd02f7dZV3O/k1anf53RPv1kai/yP8/mUGczntcu/ISuG1WTzHeuh1Wfe7on365S++/XTA4KszEuo98yV7J4c1ywsbnw9DeukdloiTXT/wC2/wBxErxuf55kR/8Axyp9Gurx/EllNbu887zbPL/9Ars5DzZy5D638Fz/ANq6l/wmHjN4dNg2bNNtbp9nkp/f/wB+jwr4ns9O+J3j/wAQ3cyfYrCztofP/wCAVzfguDQbW/8AtniDRPEN3qkOx/M1WHzk/ufJ/BXl/i7xV9k+JGrpb7J9FvL9Lr7LP8iPs+5v/wBhKKUOeZhKZ9R/CjTrzxNrE/j/AMR/uPOTZptrP/y7W39//fetd/FVn408VeJbPT7m3u7WwhhffA+/7/368s0N9E8aoj+LfiFaT2v8Gj2L/ZoE/wDi69d0fwr4P1GwgTwveafYXVt/qZ7F0/74f++lbx/vCMGBPskz/wDLOquuaB/atmjp99K6jVdKe0uZEdPLf+5WX5/lvs/1dZ85uVdDne7sPs1x+7uoak1G7fYjvVr+zknm86VH8/8A56JWXrMbwQujv/to9H2BlXyH1y2/0d/Luofuf7f+xRo2uXkGz/lhOj+TN/BUGlXf2W5R97/9s66G+tLa+hd/k3zJWUAOl0DxHeR2yQ3F+m/+D+OtDVfE81pprvqGlW+pQIm90jrgNDtHsZn+f7ldLBdIlz87/fTY6UQILUGq2DolzpVy+m7/AJ/InTfBv/8AZKuyarps95BvuUtLp/44H+SauX1i1/sr99ZfvE+/srB8R/YJNKe8uLPz4f7n9x66YfyyLPW/tWsf88bT/wACaK8hAlxxrl/iitOUPcPu+Kea80y0kD7I1T7lXrSz2aXO3mN/HRRXOchDp1pH9vj5b5fnp99/x/u3+xRRR9sCTVIVXTEX+H5OKwra2E1wzMf9Um0f5/4DRRUAc5qUatqO3FdfqUyWlvBGifLRRVgUricaJ4N8R+LC8st9Ha/ZIef9QmcfJ/20ffWhrdjDo3hfw55e6Qade2TK7n52+bb/AOz0UVcjnOa0y8fWLuGxk4jvLswP/us0lwf0VV/CuL+KljouneKbGO0N9Y/bZ4byZLbYEV2fbvT/AG6KK6KPxEy+E7bU/hVLoMrtonijWLS/J3H7ZN9qgk/30evDvizIPGujaxpGrwxJqVlG8E01qMRTK/seaKKwevMb0j4csn+x3TRH/lk+0Fa7zRNUe3mR1LfnRRXi1j6OgevaFqkl5p6SP9/1qDUbuR5Nqu3/AAKiivNXwnacxqNhHOrzoiI6/PXMXl+bJ+QX/wCBUUV1w2LJLa/aWYuR96tVpFV0+9RRQBXmcSJyWqpONqL/ALFFFagUJ/8ARzuX7zd65jXJCrF/71FFc8fjM6pxGptuesC8+5RRXp0jzZmdp9sJtUhjJ4avTfhd4M0y/wDEVjpFzD5ltq9pOC/8cEkL/I6UUV2nBVPZPhz4xv8Aw940fwFq7/2uIY/Mtb88OI/7j+tZ3xT8B6d4v+OOkadJvtJb/TpIhND/AASx/dkooqIfGc/2BfCHiG007x/N4E8T6JpurXlt8seo29qqh/8AfQ17JN8KfBt7btcHQoYZIvmElr+4f/x2iiqn8cQOb8LeLNH1S7vNN07+1pFtP49UdJGH+6w5Fbt78jpRRVVPjNaXwCSSt5L8/crK1FVuLR1YUUVp9gDlRK0PQ10mlFHhWeTc7qNtFFcpY6KYpfOaua9xBazx/I9FFbUzOZJb37yzQEcqvy4euf8AFt4stg0KJsDOlFFdUfhGZPzf89HoooriLP/Z"/>
  <p:tag name="MMPROD_13724LOGO" val=""/>
  <p:tag name="MMPROD_14447PHOTO" val="/9j/4AAQSkZJRgABAQAAAQABAAD/2wBDAAMCAgMCAgMDAwMEAwMEBQgFBQQEBQoHBwYIDAoMDAsKCwsNDhIQDQ4RDgsLEBYQERMUFRUVDA8XGBYUGBIUFRT/2wBDAQMEBAUEBQkFBQkUDQsNFBQUFBQUFBQUFBQUFBQUFBQUFBQUFBQUFBQUFBQUFBQUFBQUFBQUFBQUFBQUFBQUFBT/wAARCACPAHg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82Y1qwq02NfWplWsUA5VpyrQtTKtWA2OP5qsKtCrWloulzatqUNtDG0jP18v+EetS5JK7LjFzfLFFOOEyNgLub0XmnTZt497q238q9Im02XRbNtPtoWt/45CqjLEDjJ7/AErnbjw/LcL5k8yqpzlpF/dsR1B9K51VlN+6rep6DwsIL3pXfZHJ2+oRTMqHcrN0WtOa3ktVUzxtGp6buA1dH4R0vR7iby5bVZJ+UInY4i+nIH0zWf4+8N29nbt/Z/nw4xuXd8jZ+hIq1N3szGdBKPNEyY2DdGqZY64z7Rc2+0xyNwvIb1rT0/xVtkWG7jaN2rVSTORxaOl2/Wl8uqMerJNxF/49TvOlb+L/AL54qroVi5tC8n5aKospbr/49RU8wWOdjWplpi9KfuHemhEka1Mq1XWYf71SLcHstFx2uXrWMSTKD93/AGq6a31iXSfD8IgX7PqWo9ViXB2AkKP0rm9DjubzVreOBdzs1egeH/Cs99r017efvHXEcW7+FRwSK4K9RRd2e3gMPKt7sN3u+yL/AIN8FyXytLe3E7O65ZVbiut/4VvpfksEadUbqGbjP0rrNF0mC3t1I/8ArVvW+nxyRsR/F/drzHXm3ufeUsqpRSvE8Z1D4W2Ua5jmnjXqAq9/WuPvtDudFjkFveNMj5BinXIr6QuLG024b5mP8Ned+KtHi/eGP5l/2eqmtKeIlfU5MTllLlukeJrpdtcLmVo1lVtmx1/lgc1leL1S80TyFhjWWxbeJolOGH8SnPcVveJtFPlySjcvktkfQ/4GsTxFeSWvh+G33bkmXG3b6DAPrkV60ZJq6Pga8HSm4SODs76Wzk3xtXfaXdDULOOcd+q+9ec/drsvA7FrOaM9myK0OU6DbRU3l7v8KKgDi1Z3qRV702NdrVYVasErAqmpo1pq1JGtQB6Z8E9DSbxB9vnVZEhVwqN646n2r061jgXUFf5lVerV5P8AC3Xp9LvriKKH7Q3ll8btm1QDk59q9u+GtvHfaG2t3du1w00skcNnHIPm2tt5/HvXm4um5O9z7DJaqpxaSudP4dtbfUGWMSRqx4UN611v/CtdTaS3iiaP9/H5gZWGFHvWK2k6xb2a3cegx6fBuYPPBICVGMpjPXJ68Vwq/FzXbfw3/aNwqrtuTGvynDqh2noePXpXK6Hs2ru9/M+up49yupK1vJ9Op13izwS+kqwl1CBp0yQscwPT3Fea65cIsLD+P/a/iBrvNH1bxH4ghjns9Dg1yU4cpI2EwTzjkAY96m1y3tPE1mtnrej/ANj6rLFIZEjUCOBlzt2vyGPc/LWvsVbmbOKrjHUukvwPD9S0n7ZYybIfMaXIHooU5J/CvK/GWm3FnJNbyyboo8+W/wDewcD9K9at7jUrWaO0lhtGXccKzN5m1sd/u9DXkPirVF1KS6jg3LFbSeWgb+LHU/jXo0FaB8LmTUql2eeyZ3N/vV0fgdn/ALUZA3y+WSRWNNZvJIxLLXpHwL8DxeJNevDcSSfZ4Ivm2MAck8V03T2PK5XvbQtKvrRXuNv8L/D8PWzlm/66yH+mKKgLM+WFxVqG3lm/1cbN/uqa9CtdPt4/uQxL/uqK1IVC8D5aq5XIeeW/h3U7hfksZdv95lx/OtO18D6tM3Mccf8AvyD+legQrVyFaV7j5PMxfB/hm40H7cZWgka5gMG5c5UH/GvoDwHpIs9HW0slaNDIZFmixvVm5bGcjrXj811FHCw86JX4wNwHevfvhnebYYcbfNibkN/hXk41NyVnY+94bUHGSkk/Uq+MPD+o2Ok3E2o6xOyquFjZsFs8DCjH61xeseG/J8D2b+XuiTJK7ePcV3njbUDdXzWhhZmlbzCz8lqtR2uv614Xj0yWZVsoV3hVj+8n0PQ1yxi3a7PpKlSlHm5Y7q2nQ5nwT4RTVrFZdC1ZY7hfkaJZjDKp6gZ6H2zUfi7wfquirJ/aMlz5rqQxnY5x0/ya1tHaDQbprZ7dVW5YCTapy2Bwc+1dN4uvri60NftcjXTJHsjZ2ydvYc1cptBGnSlGzSPmj4lSTaXHDqNu3zRL+7P+z6H8K4TXtJgudJmvjZ7YvsxuFuGjKDb14PfrivTviFZ/aPBdw5+8uSq/WvLPiF40u1+EfhPRmZVZEKfN1aLdvHTt92u/DzbjZdz4jH0aXtJSnslf11seWM3mMx/vV7t+zXodwv8AaGq/N9nf9wP9ojmvnpr6Tsy/8BWu/wDBvxCfR9BW0n8Tapp6JIStpp8agc9y2O9dqi7ny0qkUtD688kt/C1FfKNx8SNNm/1mqeKL7/evCg/QiiqsZe0XYwW8cXna4b/gFuP6mmt401Ful1c/8BVE/pWB/DzU38K1N7EJt9TTbxVqEn37i7k/7eCP5VXk1y4k6xtJ/wBdbhz/AFqlRUczAu2esSQ3UMv2W0XZIjktGSVwfUmv0E+Hq2clxZzn/UXsSkMv8JAw36c1+d1fV3wB8ff294UhspJtt5p37v73cDj8xXDi4uaUux9TkddU5yp31auvluep+PtFuNP8ZW93HcXNxav+7Nss3lhV7FTg4rsNLje30e4kSPW9gWQSQRX0RDZH7vDHDYHzZ4rl11y21TUtl1/yzj5/wrpNNutuntObVvsR+Tdt55+lcUZPZn29KmqseZN/ecTJpcuva9aiKa9023RiWeWYSyN0x0GK9I8UaLaQ6HHAnzT3eMjbjYO9czq2radpd1by2m7azZbt+FSap4mK28l7I3yhf3atWcpOWrJlaMrJ6nhvxmUaTp99AknyD5Av418u61b3+rXEJnZvKhQRwp/cUf4mvdviB4kg1zXIbMyblkkLkN/FjnFcxfWNszcR/NXo0G6Mbdz4bNp+1q8sXseLXmmyWcau/wDE2KrwruZRXcfEC3jh0+38tduZP6VxtnH3r0oy5o3PmWrOxYVdi4op9FO5JL91eak+7GtRySeWuW/8dpzXAaOP71Zu72LFopvmfdG1tx4A2969U8Cfs1+P/HqwzW2hyaXYSci+1Zvs0ePUBvmb8FqW1BXkdNHDVcRK1OLk/JHl0cbzSLHGrSO7BFRerE8ACvcvBfhQ/DVfMG681dlEl86MfKgUEAxqOjYLct69Pf0jR/2UNE+GccXifxJ4w+3Ppki3RtbGzPksyngFmJY/N6Cse6hjt7iS3g2zT30kyGVo+VhR1dCM9CwbrWTqxcZX2PqcHlNXDNTqq09LLqk+p2nhnVkk1T7S/wC8gmUHd12t716lpvjySz0VrSNV+zspGzbx+deN+CbOS3kWL7uOY/pXpm2ZY/u7emT2WvHcuV6H1FDnS5Tm/F2qDVJF8uHyV6tJtIH4etcd428SXE1mun225WdcH/ZWux1a1dvndmkftXM6h4Pu4bOa9v2/s9H6vKv7xvYL1rppRdWWiOWv7jvN7ngd5pdzJqk2pD/j3s0kLO38WRgD+pqG41Isuf4q9y8VeB00fwva6XGu2/1WVEaHaC6J94hj69yPzrznXPg/qdrb/a7dvMiLEHb84T0zt5FevKhLlVt0fF4unKVRygjyTx1dfaLW1H8O4n9K5izb5WFdR488N6rosML3lnKsG44nX542/wCBDiuTt5PLrSKcY2Z4k009S7RTFmDUUrGZPdf8e+f9qvbfgr+y7rfxMt7fVNTkbRdBdspKy/vrhfVAeAv+0a6X9lv4GWfjF28V+IIftWl2s220sGXKTuDy7/7KngDua+2dN08RrGSq7SuEjXpwDx/6CK8yrXqtunSWvVn6Dk+SUZwji8Y/dfwx7+b8jzfwF8DvB/w323GjaPAt4mMX9yv2i5/Bnzt6Z+UCvRJNPk/19yzbm6huXXHHJ79G/wC+a2Fh3XHmIv8Aq24/4CAP57KqzSLJJkNuih7/AN9ui/hxurz3Sa96pJtn6DSdKEeShBRS7Kxx/jDw7B4i0m60iX7lzHg9cKQcjp/dI/8AHa8v0vwTPeeJIZ5LP7HFZ2Qt5om/56q5RpPcNtr3COz3STSn+8Ix9e//ALKKbZ/ZrfxFJEy+Z9oiAIk5GMdPy2/jXXQg505QfU8/GKCqwq9Vo/P/AIY4PTfhuJI90a7XVjj8+tay+FryGPym3SMvHb+tdl5iaTcLFuZWVfl3c7gPf2oXWoIY5ru7XbFHknvwPp6+lcCjUUuR7hLk+PSy6nmPiyF/C8digsZLiWRndniX50BwqDI9SW44rL0XwXJ4u/4mGq3E8eiWkh3OrF3nkJztRm/IdTivQI9Fk8Zatdahrc0Wl6QY2+zI688KdzEjIDtjYvHHzd+mLqUh8RXEOn6PHKthDF5YfaRsHACoMnHJXJNfW4eHs6ai90j4+rarWlNvT00OR8SQx6hqk0VtZq2oiLyLe2iyY7KFiMlpO8jdz+A9ar2vgOXb/o8nk7/kMki8ODkZK+hO9ua9Ihsx4ZtWjto4IV2jbJL85Zs7AzHqf42rNa6gvrPzL6ZmgPWOD90igjpxycRj1/iroONxUnc8v1zwfBdNMNPtV2bT5+6MPC45Y7kP+zt6V4b8QPgFbXG660aH+x7rnfAzFrV8eh6p/L6V9Vax4qg0dYYLDS/MlLfLBGoxkkMQf+BbFrldSXxjqVr9suLHT7eLja8khJUHcd21f+BtSaT3OOrQhNWZ8Eato97oN9JZ39vJa3CdUf8AmPUUV9b+MvBNl4i0n7P4gs4pGC71u7XOYsjd36YHXH5UVh7M8eWC10Ppb4b+G7Pwno9ro1pGsdvbQx2SjgFsKo3H3ZjuP+9XXafD5cak/f4x6ZL5J/8AHFrl9Bmk861lkbcsu+aT5c8jLfr8uB6V1XyRxxh22/8A1l2/0rimo0U23ufpWHvWcacF7sUixcSLDZrGn33XYo+vzc/99L/3zULRiOFUH3euf7x7f5/2mot8300k7q2xeFX+6OSf/ZquSQqrc/My5Mg7d8j/ANDrgS9p73T9D3v4a5evUpx2pjVU/P8A2c9f8/7NZeuabcXF4ssC7V2gtJ/dI/8Art/47XQQxiRWd/udz/eHJP8A7P8A99VDNDJqUPlbdqTN5bt03ZznH/j5/wCBV2UU4NWPMxKVSLUna35kdr4XufGGktdpD5kFmouPNVsFRjIBP+1XPyatBo+pTJJpMk26P/WeWZDkdADnaoOGY+y120eoXVjpc1lZM0cV00ZlH94Ip2r/AOPoKx4bqObzIzCqpux/vKcc/wDfCf8Aj1eqoKLvZHzzqTd03ocveWt14kkjfVW+x2CfPHp8DcqoXozdT/Av/AmrQj1aLSbf7Pp9qscUWAGRfvsPlH5yMx/4DWhdW5+aV13O38HuPnx/32yD/gNU5MQr5USruTozeo/dqf8Avou1WYzbe/8AwDm9YY30yh/3cQXJPt9xf/HFc1lzaXJJCqBfmC7yi/TeR/6KWuimtftHzv8ALFJIP++D8o/JFY/8CrQs7fzmWXaqxNh2+X1zKf0CCgyt0Zy+i+DzayNc3bNJP8+FbpkfL/6G7VX8WSJJNHaBttqitI23+JQNij8k/wDHq7ZbeSGPMjbmjUE7f4iq7z/4+61x+oWYvNauIh/qkUJ74Tj/AMedVoDlSWn9f8E4Ox0dte1S3t5F86Dc4jh/56kHLE+284+i0V6Vo+hwW/iK8x+7igs4rdWX+FckuR/tOTgf71FBjyLqTaFeRWtjHvk8yVFAH4oA3+H/AAGthboTLvLM3eua0ZEv7OJo/kWOJVUdcgcd/wA66nR7Nby4K43QQ4aTnBPPQV42IjByvK7f4H1mCnUjCy91de502nx+Xax4Xbhcn/aPB/mUFVW/fMscbfLu+/8A3umP/ZTUl1KSuDlV77T/ALxP67vyWp7S0UFAwxJIRGcHgA8E/gN9ZqOvKjtcrLnYl1HJ9njiRdrSYAX+7nBH6bBVqO1+0MsUf3F3bT/vMIl/8dGaj85vOa7I4WN5lPuRuAx9fLH4VYsWeG2kdeNrEKR1+RNo/MyZ/wCA16VGKWp49ebdor1HSMIfMkT+6XH05Yf+0qxbi3SFYSF+Urhj9eT+Ua/+PVtXfFrsX/lvIFB/2d3f/gMY/MelROiXNuUHKSZz2wG6/kkQ/wC+q0u+a5hKK5LJW/r8jGhYyL58i/Mq+YR78yY/76aIVTvrH5WSD7y/IP8AaI/dL/48XNW7edt4knxy/nOFHfPnMP8Ax2NaszL5MagcvwM/7QQ/+zSN+VbnG9X/AFY5W+aH5oz8qn5I/wDZDfu1/wDHFY1nrryK3+s/cSf3W+6GbP8A6AldJ4g8LC7aT7OmJPm25bA6iFO/1auSvfBF9MwMYjjjbO35uVBIjX8kBP1oOZl/TfE0erXGzy2jziTLfxAkyt+gSq9jZv8AbI8fekkUMzfwgZdm/DYTXP6pFN4fnjuFU+UzENtI+6ziPp7Kua6zzVI0263H7Lcyl5XUYYx+VMzLj6fLQVF+6Z/hvUpZte8RCeHbLa3aTqndkEX7tf8AgIViPeio9V1Aw+JLi4t/+Xq0kikGMZuInD7voA7KPpRQPkctdPvP/9k="/>
  <p:tag name="MMPROD_14447LOGO" val=""/>
  <p:tag name="MMPROD_DATA" val="&lt;object type=&quot;10002&quot; unique_id=&quot;901&quot;&gt;&lt;property id=&quot;10007&quot; value=&quot;Suivant&quot;/&gt;&lt;property id=&quot;10008&quot; value=&quot;Retour&quot;/&gt;&lt;property id=&quot;10009&quot; value=&quot;Valider&quot;/&gt;&lt;property id=&quot;10012&quot; value=&quot;0&quot;/&gt;&lt;property id=&quot;10022&quot; value=&quot;Essayer de nouveau&quot;/&gt;&lt;property id=&quot;10068&quot; value=&quot;Correct - Cliquez pour continuer&quot;/&gt;&lt;property id=&quot;10069&quot; value=&quot;Incorrect - Cliquez pour continuer&quot;/&gt;&lt;property id=&quot;10124&quot; value=&quot;Cliquez pour continuer&quot;/&gt;&lt;property id=&quot;10125&quot; value=&quot;Cliquez après avoir terminé&quot;/&gt;&lt;property id=&quot;10126&quot; value=&quot;Cliquez pour revenir&quot;/&gt;&lt;property id=&quot;10127&quot; value=&quot;Effacer&quot;/&gt;&lt;property id=&quot;10128&quot; value=&quot;Cliquez pour effacer&quot;/&gt;&lt;property id=&quot;10133&quot; value=&quot;6&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Sélectionnez une réponse avant de continuer.&quot;/&gt;&lt;property id=&quot;10185&quot; value=&quot;1&quot;/&gt;&lt;property id=&quot;10188&quot; value=&quot;Votre temps de réponse est dépassé.&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1&quot; value=&quot;&amp;lt;Format Name=&amp;quot;Présentation par défaut&amp;quot;&amp;gt;&amp;lt;Question FontName=&amp;quot;Arial&amp;quot; IsBold=&amp;quot;0&amp;quot; IsItalic=&amp;quot;0&amp;quot; IsUnderline=&amp;quot;0&amp;quot; FontSize=&amp;quot;36&amp;quot;/&amp;gt;&amp;lt;Answer FontName=&amp;quot;Arial&amp;quot; IsBold=&amp;quot;0&amp;quot; IsItalic=&amp;quot;0&amp;quot; IsUnderline=&amp;quot;0&amp;quot; FontSize=&amp;quot;32&amp;quot;/&amp;gt;&amp;lt;Button FontName=&amp;quot;Arial&amp;quot; IsBold=&amp;quot;0&amp;quot; IsItalic=&amp;quot;0&amp;quot; IsUnderline=&amp;quot;0&amp;quot; FontSize=&amp;quot;14&amp;quot;/&amp;gt;&amp;lt;Message FontName=&amp;quot;Arial&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Vous avez réussi&quot;/&gt;&lt;property id=&quot;10166&quot; value=&quot;Vous n'avez pas réussi&quot;/&gt;&lt;property id=&quot;10167&quot; value=&quot;FFFFFFFF&quot;/&gt;&lt;property id=&quot;10169&quot; value=&quot;Question %d sur %d&quot;/&gt;&lt;property id=&quot;10170&quot; value=&quot;Envoyer un e-mail&quot;/&gt;&lt;property id=&quot;10171&quot; value=&quot;Votre réponse est correcte !&quot;/&gt;&lt;property id=&quot;10172&quot; value=&quot;Vous n'avez pas entièrement répondu à cette question&quot;/&gt;&lt;property id=&quot;10173&quot; value=&quot;Votre réponse :&quot;/&gt;&lt;property id=&quot;10174&quot; value=&quot;La réponse correcte est :&quot;/&gt;&lt;property id=&quot;10208&quot; value=&quot;0&quot;/&gt;&lt;property id=&quot;10222&quot; value=&quot;0&quot;/&gt;&lt;property id=&quot;10223&quot; value=&quot;1&quot;/&gt;&lt;property id=&quot;10224&quot; value=&quot;1&quot;/&gt;&lt;property id=&quot;10225&quot; value=&quot;Titre de diapositive d'instructions&quot;/&gt;&lt;property id=&quot;10226&quot; value=&quot;Rédigez ici les instructions destinées aux lecteurs des questionnaires...&quot;/&gt;&lt;property id=&quot;10228&quot; value=&quot;0&quot;/&gt;&lt;object type=&quot;10062&quot; unique_id=&quot;10006&quot;&gt;&lt;object type=&quot;10050&quot; unique_id=&quot;10007&quot;&gt;&lt;property id=&quot;10020&quot; value=&quot;2&quot;/&gt;&lt;property id=&quot;10191&quot; value=&quot;-1&quot;/&gt;&lt;/object&gt;&lt;object type=&quot;10051&quot; unique_id=&quot;10008&quot;&gt;&lt;property id=&quot;10020&quot; value=&quot;2&quot;/&gt;&lt;property id=&quot;10191&quot; value=&quot;-1&quot;/&gt;&lt;/object&gt;&lt;/object&gt;&lt;object type=&quot;10061&quot; unique_id=&quot;20000&quot;/&gt;&lt;/object&gt;&lt;/objec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3;&#10;"/>
  <p:tag name="MMPROD_THEME_BG_IMAGE" val=""/>
  <p:tag name="MMPROD_130656PHOTO" val="/9j/4AAQSkZJRgABAQAAAQABAAD/2wBDAAMCAgMCAgMDAwMEAwMEBQgFBQQEBQoHBwYIDAoMDAsKCwsNDhIQDQ4RDgsLEBYQERMUFRUVDA8XGBYUGBIUFRT/2wBDAQMEBAUEBQkFBQkUDQsNFBQUFBQUFBQUFBQUFBQUFBQUFBQUFBQUFBQUFBQUFBQUFBQUFBQUFBQUFBQUFBQUFBT/wAARCAMABA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wsdzcAYJUHkrj3FSJyWBAAPIP+FHGACc7hlAOSTRtJKlX+YHawPIA+lfK7bHroTcZY1JyrsMBQcYoEYIBDYlHGcdDUqBmcN8gUdcjp+FJkKqBvmyTg44HNITGS7Qrc7hjnnGDzTgBvATAKnpu6e9SEA4yMN0zjK02ONt2dy46bduT9KLi30E2K23aCg6AnkfhT9udyFcsTng4De2adwxDEAYHBxTsEhS2dw7Y6UD5SMQt8wDHnop/SlWMScjdyOuM7fapCGkC4bdk9vShPmXGAG6njFHkUV3k2EFgCq9Mk5/Gq4jUwZJABz8uOR/WprjawAPy/7q1k3EqRHk5QEgNnk0nqdNJWJrl40YumCeAdxxisrkS7sEE5JbOcelMuJsOM8Ddx83zdOtS2TPBJ8p3HqSeQB/9etIqx0MvRM5iRmY7hywHAI96p3c4nn6Ec9M9Djirgy0I24XPJQnof61BjCsMs7noW4wPwrVbmbMpoI0BDdzkquPlNROgDBcbTnIbvmrFxiGPa0jMQSSc9aqZUqMMrP/ALXTIrRIz8i4wMqjIYcYJPb61WlcsdwZHKjG08iq805eRgOQT8xGcClZigb523HGQv8APFFu4XTLltKRAyYJJXaMjBNVLq7VIgqsGIU5Xrz/ACHfpU0lzIU2Z5X72RgCs65QON+0dyQeDVo55FaS6eSVyiAd1OO1bekkyyDGA5xjsc+1YcFl5hRtm0d8mul0FGVQAgJz8rAdquT0uZXOu00iMeUOcjCgjn6N69600UcfJ8oODxk1m6ckkgXdyc/Lk4z9TWyvGAA2M4yTiuCTGQ7NpXA3Acew96cI0TanlEEDnLcH3qQRqqYOQPbpxxz6+tOiXaiqF3DPU1FwIhGCFGw7z1Xnjg0ibldwx4OCSOOPTNSopAj4w2OT3HNDIAytkElc8UCQ0x7lBKhfp6dqTynkG1zuODuJ5HtUoQMjneSwAO8ninSKw3AAegz39TRuMEgMZeNI9hAJ20BcqGJCKOSBwCfStLS5EKlJrb7VGF5w21191NbP/CEf2rafbdFna5+Tc9vIMSqO+PWqUbgco7mVQp4w3LL94H6+lJtbcqqBuzgkA8gdgPWtS20edJSnl4zwflwAfr61u6X4Lv7uZGWHcufu7uR9aFFsWhyW6RXYnzd6jIGOlS+fKob5SxOB83INdlP4C1TSvENoJLKTyJ8Mr4JUjvk1Ws/DUmq65f2tqEjuIXI+zucbiOymjlYJ9jlDKxlZVDEH7wB4HFSxsXaJd20LzzyParNzpslldXFvPDJG6PlonBBNK1iYryJdrNuG5OOMUktBjI7jyn+dfmPy4KcEGk3SlgAu8N8xCk8N9a0IrQu2yeMNLnKnkY7U63tmsruNWjKpIArEdqXkBkuJkXcBtI/uHr+NAaRHLfLJu5IVutbN/p1xot2EeMS2sh3AOOxP86cPDceo27SaV+/dWzJZyD51HsO9NxYFXT7oJLjG4Hk+pIHr+NXrHQ5b5ZCGIjj3MfoKyjaPp91DuRgc7nEnGPr6V778Fvh5qHi+31vUbVB9hsbYSkScAvjLJ+XNXCDm+Ulu2p4tCyw6hELiMtEPlc7uqe/+NLrujS6LqAiXLWcqiaCbdkPGenPtXY+P/Ah8NXUFycPY3254GxyQDgj2was6VoUfiXwZeaa4zf6bi5t2PVoz99PcChweqHc87eBkAfOzPoM1txBRoDdmweQMcd6brOgSWGh6febTskJDe3oa19F0hrvwrcOwITnBbjP0pRWrQeZxaPtgjYE7l6npnHWmiNmQMyjaDuGeMD1qzPb5AWRdu4c4HTFM8lUZSV3leRgk8en5Gs0rDIpJCHOGLR8AqM+vWnbiGyqg5HOHJP509opUjVuSp7+menFRqrGNo0IZhxnZg5/zxSAa43pgEvxtxnPHrSOG28DOecdSCfbtxT2DFAvG/P3B/jRI7byWICryccn6UAMkkVVYEHgg8dj9DTpUySGYvwCMHBxSiLdhmJZepOfypNpL42kYYNlD+lUAKhJw4DEj5v4m9uaSQ7ELMcgddw5x+FORWb5iGHOAR35ocHf95SeQD6+/6UAMyPlBDR8fM+Rn2yaa5diBtYhgN4zn/OamISPerfOf7w+np60wJnywQQCPxx7+9AA5EhyqFFH8DZ4Ptj1pF3s5UlE8zk4OSpqQjyVLqcn7o9Ke/wArLgMr4AOBjjPJo6gRIC2zB6jIGePxrWsIQRxvZO49u9VbaEuobAy3GD2966LTbGSdcnG5eR3yaT12NILUvafYI0iAoSh4OcYz2rr9J08hEDKAucAnAxzVXRtO2oAYwTyTngiuu0vTnkwMAowxgnpUM9KnHqW9KsQi4aPqOT65zW9b2UTw7WXJxxhcYFS2dkiICo2qOASM/WtaOEEDOTzg4FJI7EtCkIEhO1NxJ7sOKcbdw3TZjgHpj1NaJRScKAP93nJqFlAwJAGCnnjI5p8vMDtYpi2jERwHYEEBvX601lWOHgAJgY+Y5NWyo3Oqtliclh0UemKz7i4WQAOxCgYAJwa4p0nHVHNJEV5MWVpHAB6ZFczqs6pCShbGMDHU4HOa19QfKttbgE/KO9ctqFxuVwdjJ0BzV0sS4O0jnlpsc7qN6ysTjGegHf8ACuW1e/DSqCCQTyAcfMP8f6Vu61C08cpR84HB6ce1cPqc7QSsGYDaAAuMjHrXpRmpLQ5JSuV7m6XcmSCR6noau6WgKHKsWz1U5z7A1zVxfxiduS3fHb8BXQ6I5ltwyyHBOSCOlYVtrHNNnQrkxg7sYOMp/D6CsfUpBHCSygjAGWOTmuhs4mltgVUogboSPmrn/EqvDFkfffjJH3fxrkpr3rHPY5acCc5dslfQZOfrWhZ5EYOAGPQHPT61mMgfcWIPcknPPtV2wufkG45XOST1zXRUtynQtzprVAq7Su/uTtH6etU9RQbzgM5JJ5HI96v2F0DB8uGVh94daivAG2qgHH54rwoO1Wx0yfuo5S9QvK+zKkngniqAUo7r/EODznJ9a1dRPnSBR8xGQSvf2+oqhw8ZOChH97px719FG1kcVr6jfL4CnB2gE7jtyO/40xhswSxXH3SrYPPTinNiOQEA7SvOeRmpAPmGHxIR0zgYPSr0IGKJBuXzMluQrcrx601WLSEEfMBuJB3D649akKM0Ywjq7ZyCevpz/nrTSWZMjauOGI7Gn5AMQ+Vuckk/NnZ0Bz1qONFdFblSR8qM2c+3FSs2WLjAXjKj72f/AK9DoQV3P947ivoKA1GOSrBX7AZ9s9gB1qPZ5j/K+WHVj61MWEQVw+e2FGc88mnSeWY1xjLMQff0psCuDuXPBYtsYIO1EcbTqMgsEJ53AipznkldiA7E46Huagx+6DKxB3Y4GMZNIBAWiX50BU/wjgH8e9M2EcyE89CDgD0xUwURHaP3hB+Ujr05zTRkqzf8tCMBu3rT02Aikwqo4Ug5+fcenvTXyCSAmTz/AL2e9SBgoOdpyN2CPvVGMRqqgFthJYY7nqPpSAY6sgILEFerL0NMYuknynB/uj+KpUVWZ+keTwCPUVEqKQ6+ZgDjIp6gMCmM7FYqA4Y9eDSeWjBDvCjOTgYP0qcbWidGPytjJ9cDsahOEUcZ3cZxmnsJ9hPML4fgdcADpj+tJvHm5buMkkU51bAKnOTgkHO72p33WA3fISMeuO9K4mKoKbSBnBB5HWokiRGYBip7MPQ9RT9jLKAx65+Zup96UjGxc8n+IHIqhCOMB1VMNngdTj61qabbNLl925A4+8eQazZAWAIJPy4yePxrqdBtPMgzt5bHAHBNZVHaNwL+n6GjrkrvJ6L2PPrW/BoyyruyECn7zen9aSyt1GMny5E4Rh0PrWg7FYFYkLj7wA614lapZm8Kb6FdLcQS52jDcY/rU8MeNpdwF3cEjGabGI0KPtV4yckimTXQKOFypHIQnjPt+FeXVm5ux6tKHKrs0kvFZWjxuQA5ORzVae/ieQu21EwB1OR/jWLPfCMEiXnGNxGMVnPe5idWcksc4U1tRw13dhVrJaJl7VNQhkZmYhucFWXmuUvrqLgAtluN4PC02+u2cYUbCWxu61jGUyzFmzjH3R0r3qNBI8qdRyZLdSRPIchV2jIzzu9P61Qwm1iACQDyak2hznjHXk9qHYsAcjDHgdxXoRXKc/RkHk7gowcAZ2gjg1EEJcYQMH+Y7hx+lTAOMhsb8556fWm8eaQo5zzjjPvVGSV2V7gMC+EAwOGzwRULkluX3Drt6YqxkKJBnBAzyeOtMkDeUoGCPUjNA9noVWUyPy3BGAWPH41Hk7R8v3sjjjrxVmQhwDwuMVCQ5Cgl8qeOQQDSZW2qEVl3b03KT1z0FOwAVZzk52kD9KdGS0ZBByeu45yadEJCTu2nn7o6fgfWsD0yM4Kth8HJXrnNHlb+CjFQM7l4qbYXk2YCAD8v/r0BWZZEPQn1xmh7ARgZOQcZP3R0FLnKq6ttbv7/AOc1IFyoJBRx93mnKMqVCZ98+/pStoA1wUHygkenY/jSAgIcAAdTnOTU20CMFlznnbnFNUMwDEbiTzkU7ANGFOMseD7Uhj8uNdm5lAycjHFSBAy/OGweCQelJ5JYHGNuePf2oAqSlsv8zICMVzuoFJMBsd8bj1P0rb1MB3IXCkZycntXKXgMkuM5APH+FVFXOunohryY3bwAezKM4q3ZoY8MTvH94+lQ2unZJDjknJO7pWvZ6cMnAIOQOeRx3FXsabk1ufMBGwr35GRUk8eS6xgt6FRwasRkRZZGJ3nAY8/p2qAzi2L70ClTyucYP+FJN3F01MK9jZSzGJdo5XcPzJrBmnRHKINiBsDC5zXQanKZA5ZchjgkdK59oG3blAUg8D1FdUTmle4qqTkb2HHbqakUMgLOenXHWlgsJmk/iP8AtHsPSntasOhZufuCl6gNO3dhV2g8fMcE+9Od1aNX2528Eeo9aZcsqRBsZI56cCqzXCuuWU55CqDnHvmtIvQykWvtIlQKF2Y9F61uadIPs25flJ4JI6c9q520LJkKQuBwD/Wuk02M4jVlYv0xntRLYg6rSSrqBIT82MZGM/Stkr852qcD+AHGeOtZ+kwAFAF2DHBkGcVplCjKdyscdAeK4JbgRhJHiCsF44PtTgfmKlyM44IHGKkQENtxgtng9xRDHllQj5s53Me3vUjSIvszOBno3UE05AivH8+CrEDcMkDHapfIKud6sAQVzyAKChAQbioXj58ZIo2ERtCEfDKcY5G0GnQxFypEZVd2VYj5h68VsWmnLqWmSsuUeAbs9N461HpFkZhJcqC0aMAcDHXtTswI7WyMxyreU+7G5jjj2rs/DcWtWLx3mmtloW2yw4y6Z/iHqOK6Hw38JP7btoLqCCS7tpD/AMsRlwe/FfR/gj9n+BNF3/ZWkm25i+0HlWx0PciuinSlJ6ESko7nIeBLLRvGtkR4h05bSeYgNcQRYDt05PrXoNp+zRsllYXcEg25hkkh+8OwbB64716J4L+H0el2AW70+3tZxjcIW3K5Hceldwk65KFgHXqrMM49a9OFFOzkcsqjv7p5no/wnkXQmsNRhtPPiGIJoMlcemDzXmHiX9loy6lNf2MKWk0g3tNbtwHHqp/mK+kryC0vTF5rgMjfKRJtOf61nxWWpW2qKy3Hn2jElwwIIPpj6VcqUXvqSptanzBbfATUpYJofEdnHqlkGIS9tT+8twe+epX61yXij9m+8sVtPs91DcW5k/0ecnG4ehPrX3KggdWChSHyCPWs6y0+xihktLZYJLdGJa3ABCk1lLDR0SKVVnwjqnwpm0xUW9hliuUbGShAPHUHvWNovgH+37ma1haVp1PyF+hPpX6GTaJYXkCRvbRtGp4VkBx7c1Si8BeHoLgTx6TbRzDneibT+lS8K29B+18j4P8AEfg+88N3EI1PTZJ9NlVVkIU5RuxB7Vej+Bcl7cwajo8ryW7klbiFirxnGcGvujVvB+ka3bmG7s0ljIxtxVPw74B0nw3A0FrE3lk52seB9Kl4R83kP22h8d6r8JNavtPks9a0xbxo082LUYAFm/EdG9819Mfs+eCbbwl8PLZViPnXmZJXfOXHQZHbiu5n8PRCFFgCqyH5cj+HuK1YII7aJYokEcajAVRgCuilQ5JcxlOfMrHz58dfhhN4i8ER3FrFEsml3cgKW68mIvzXj3gz4b62PE1o9taM9sknk3Ezk7Wjbj8etfbsWnwQi5Cplbhi0inkEkc/nVOHw7a2lyssEaIgUKIyMqCOhqZYe7T9PwKjVaVjwLxH8ENLsPBVxYyq2pX0LtNGi/Kvc7c+lfOtzZ6yPJza7IwxEduiEKB0/Gv0FcWsurSCZVD+Xs2tznPeuG8YeCrK2uMWUCQPMnMhA4Pt6GsJUL6xfkaQqdGfGvizwRHbWVt5YJ1FyHMI4OMdPY89KxNR8INp1tZJMHhnn4Cnggj+dfS/hj4HXl14uN3cyfarRWzkdCf9oevvWh8R/hTBBENZkRF8hsJGxA289QK5/ZOzbRrzpOx8i+JtHl0a2CSriQncBj7w9qw7a2MsvMe3IzkHOK9p+JFlFqsIa3QXM0a5/d9V7duo4rz2Cyjh0Zrh0WPJxgdq5nFcxqkcrLD5RcBiSR0HU+1RyojsSu1kzyO449asXKCe5LAKBjA9QfWo8MyKQyqvOTj71YgMij8pjGVLLjIYDpTNj7ATFkAnGzOcVOp8zaFGR1DGlKFmcDjpweAPenuBARtix5eD6Fs459KbGMsFIV+OTjA/Cpd4G9sHb03Ec59uOaN29tgwMjIOcdKYESokcW7JwOqr+X9T+VOCdAAUbrgnqDUqxAZPyqHwNu2m+TtmO0qzhsBu2Pal6AQ7VBKjarnk4JI/Cpo4wSH2gbudx5wKV4ysigklen09qt2MBJ5bDY2j/Z+opgXbG1G5mCk+gx0rsdE09jGXKsMr0U9qzNJs2KbmAYlgPfFdzoOmZwoVQQMHPp7Gk3Y7KUDQ0jTkfaAC24dM5yK7LS9M8vKLGduQVYDpUWkacdqxoBkdAehA/Cus06wMh5jAOfXp7VndXPShGxFbWIBDMR9c8VoG2ZX6lx0PAw1aUdl5fy7MKTnAHI/GpmtC24oflOcL/j71S0Zq9DClsymdwdTuyNvHGOlU7i3IiUYLA/LjOPz9a3JbfYChIOORz39KybvATgKxHJYtz+FWZXMufdEAm0qFHR+AawtRnMalW6lsNk/ka2NSmJLZU5HAIb36Vy+qTsoddxKHJxjp+NXo9zKTK0l3uzyuV+8UPA/PrWPqBSRHZQgRj/qz16dRUF1dLExHykYwChz17H0qoNSEQXy3JB6ISD3rgxFBbo5m7blC/hLqwk6hfl3fwj+tchrdkZiwK5cgYJPQ+orubi5juUkUAc88kkVgahaiUE/KAGDDB5ODXBTrulLlZhOF/eieS6jG8TlXLA7ugHA/Guh8KS+Z1BHPJHIIq3rmi+eD+7xv5G4Vj6NA1jcnJO0sBtzjFerze0jocTXc9QsImZDtwqkbgMdqpeJtNNxp7FRnbn7v61d0wiVVkU4jIAHPXirzxpLEyNgkrt+9gVyKVpGTVjx6UKrsgDKAcADnOOtT2RU4IVQvPXPX0rR8TaV9iupARwc4xx17fSqFpEsrEFWI6DnnFdsnzRui3tc2oJg0e0NjHXacgVJPlo5C5YyuOd3OR7VAgUoWUeUScYJwBRNIQq7ThgcHB+7714sY/vBKbasYU4aKXBXKqPmbOOPSoZPmQEIHBORnIxVi5Uu/G1ueS3GPf3qMDZIxXJPQhjwPcV70S90MVS4BdhuHI4449qQsSNwUY2gsT256CpEi+QlvnBU5PfANLGmeSpG4/dP3WHrVJ9xW6ELw5LfKGJbcTjJT9aUBvNRQN3GSpIwaky7gKPmBP8Pb2pcbnAwM9MHimZtWKbx+SCQWHTlenA6c1KzhjIxYgkjnI47YqUKzJ5bKGyec4P40LHgAAKoHFC3FcgZzGXiJGE7LzmlcFU3YG3bkY+9n3pztKG2snU4LA/zpChZQDlgQfut0oAYrmVslc5XggZOcdqSU5icMBt+8cdeg608ejgjp8zZzx046U1CPMUAZRi25qd9AIiux4mDFAw9c8np9KaiJH8pA3ZGRnr/+qrBITOQTgqNpxxxUbq5iLNkA4zgjJH5UgGKm9sjJOMbAKb80khODyNq5ODn096lbPIXKhVAy3LKB3qJkLSFzxxkgHGT707gQneqgOvIxkCkQZdUVQCuQc981IA5UArvBX7q8D86Qw4AUhlO7IP4cflR6ARkBow+MOQSR2A/yKhYpFIpyCGOSSp5/CpXIC7ZGK4JGAO1KT5mACDxgJ3J9aNyiH/UocKBJ16f0pHQoDuTIJHXkmlxscKwYtuwxxwD3/pTlO1VZQr5I5b+VCSIsEqgSIFDDC45bjH9KFYjIR0RSck47f40hKvnKuGHBwOKkUbiMqq/xKCOOKdk2Kw6IYA+XGMjPUn0rrNBzDboj8An5QOMexrndPgUEgqdxyPXp2FdDp6+UFJJ2lsg7eQfzrnqy0tYFudDbXYCuCGG7oV4Aq1f3ixWJQ8yHCgqOtY+2Qyq/3lLc8cYqPV3ke0AycE8HPSvCqwc3oelSlFFltR2qBkgcfhUM16gDZUsPvE59ayEn8hcAbugLNzSNclo3YAAfeJJxmrpYd3NalRNaMlmuAznkHBxhSf61n390FJVyUVRg+mT7im3N5vj3JujODuTbxn1qjIWmRiyAqNpUlsD8q9elSSR5c5X2ImlE8YA24Hv3qIBicsec46cD61KIyeNwYBs8D8+aRTu2YXYADx1JI9a7FoZkPVsqgUEhivGDTXUbOCWJOQcVOoLYK8/ezk9u1NjjI5B3KxwMVQrW0IJQdyfN1HOBzUbAs7BQAOnI5arEkOGbP3ucL3qJoQwVhuLnjAPFAWSdyswXOMBdo288g1C0RwuCNqcYGPzq1JEp4CH/AGdxzTFVUZmYbS2FIxwTQTre5WeIbd2CB0JIANROvB38nAw3px7VbKNuOW47hR+uarvEo+6Ccc5J60FJW1EMRK/M25gc8n14HSmeWDhuSqn72ScfhTkUMQQPXLYzkUqEh85AJGBnvXNdM9EUKEC7owoJznrk+tOMSgh1ILEnpz0oKlSof7g6ZqUCUrvZULjoOMgZpgRna2Mct3AoQ4wcHPUkinNgzbsbwOdq9fpTiq+Y3QIvVTT3AjjAJOB8+3t1qRlJCg4O3kk96VRllYL8vG0r3pfLOQqEiQ+v8jxU7gMLNGAQcENj1AH0p21EU5UjPTHrTtgWU7sn3A/+vSOqpGFwoQcHDU09RoyL5c7Ub+EZ56fn6+1Zf2VWQEkKN3DY6j1rWu9jIxALN6dB+Iqg87GIhu3ysezCkjtp7EMC9VyDuzgD+dbWlBdgw5PIDBulc5JOomBUEn+8TWto86gHuH6L/WrexojZmg8lDs2nb1zyQD/OufvI/LfdjnPRhk//AF66L7SpQ8BmGFKg9fc1nSxxs7q22QngKDg0R0JlZnPz28ZIbJfnKgHgVUNptcs4XdjcSo5A+lb0scMA2lWL99pyapXMjqwAfMRI42jn2zXQmYNFCOF9xLMQQ3PHBqF2xIU44GCT3qS5vVtm+/uZxwfUisyW7BJ2/ISdzEt1p3fUhqxLcIiI/VgSQFA/Ws8lQ65Q4POF6Vbe5G4Zdv3nqe/vUfLNu4JHABHfvW0VYzk0EMW7DbQrNx1/Kul01CksaKSVQ4yxHNZEFsNgGAAF3YPf/wCvXU6dYs4WTOR/OoqeRkdHpEfyYK8nkA5xWkyAqELqmOc5OKqaR80K71CgccdTXSaVobXV4wZP3QAxk/eP0riauyraGSIcqudpbqM5/Q1dsbS1knKzTmFs55HTjFdVd/D/AFG5QTW0Mrso+YIuQBWn4U+HWo3s8cjWBMf3ZM8Z5xmrUbvREqRSj+HzeIdHkuNL/wBJkiGXVP4qXQPhNrGvWkrLbSReUONw5z6c16loPwf8X+FfEMN1pTMLS6UARmMsvUZzX1B4Y+H1xcRQSalZxwSJhhICBkj1UV0wo871WplKoonxX4M+E3iOyuW+06W89rIPLcoeMdM16Dpn7MGpWMTxQxO5uGDxqy4K/wCP0r7OuvDOnXlotvJbIFXoYxtIPrxS20cfh+y2NLNOgPy7vmYe1dSwyjZSMPat7HkHwZ8Caj8OdRS01SIG1m/49yEOQ/fNe5bFDbsfNjFc/pfjXSdfvpLGyvUF5GcNC6/MMdRjNZHinx3e6ReXVtbaXIILdQ0uozECJO/C9W4rsgoU46PQzalN+Z1Woa1ZaYD9onWMgZxnmuR13x34QW3OoXOtW0HkA7t0oUkDsw61y174itvizoz2uk+J7TTr1GxHIUAkbsRtbt9K+evHH7Lnjmy+1brJ9b00uxWPS51R5MnJLhiW59s0pTb2WhcYxWkmfQemfEDwT4sDyadqMcFwhBJYnbIAcbgScYro9O8SSRIy2WpW96ik7TLdKyrx7c49ua/OvS47yHxILG1uJNBu7UiEWf2eXJBPO5iOa9+0fVp/DGiweG9T1Wazvbo5tL17XMczA5VSwHy+nNRGaepo0tj6gXxE1jGZrvVLCGck5O7K49BVrSNftrgNff2rpcUYBLIqbMj1LEg/pXy1oHxqvvDMt3pOueAdQgvGcq1xBbmSBuOJEYjAzwasaH4y8V2Oja48draa+sbebHZ6kVLRxHqpIHBI/lVqa6C5U0fSmpfErRZooDaausSz5VLtFEkOfc1gN4s1PTNOlbUtRtLqeFD5U0AOZF9SPXpXhmkazpkt0gtrOLRYbyEiO3E+63Z+rLt+vcVgeDtWludX1XSYr+6hiaN4xE1wHET+qP2Hsajmb3LUFE+u/CHxB0zxFptmHukivZY/mjZsHd3rZ1G8lUxCMo8JI8x1PQdDzX59eEPif4h8J+O30/WpSYg2xHkZXcYOQMj/AAr6am+NJv8AwbqhkltrGOWOQQs3yrnGSN3QE8nn3q4zutTJ09dD3axuIGiZInLCPruOcfjVskEZzx618v8Ag34vzt4Qik0yWS7sJ3URyNIvmKBxIwx1we1eu6H8X9J1F5Y2mT91GCCCPmPpWimiHTe6O+uLiO0gkmlYJEgLMx6ACs3VvENnpkdu8srbZGUgp6HufavLviN8Sr698Lzp4ZRrnUbe6VLiLgnb1Ofar/j+0vPE/gC2ubG3mSeNULIqEOCcbvwHNTKT1sTyWaudvf6Wt94hs7qOYlGjywDcEdiKi8aGHSfDE0rR+Z5Z4cjJXJ61w3h3xxHrGiWsNnIY9U0z5Sso4YgdD9a9E1CJPEHhtWnPlxSRiSVR0xjJFFrp26ja5WrlLwS+n2mjRvDchzMd7NI3zEmub+IEFtqF0Le9c+QTuVc4/E81xc+pWWlSyT6bO00IOArHIH0/KtXxZpLeIdDsb24kK7mXaQcbT71hL4LW2NkkpXPLNL+GWpy+LNQmhGLOYYRccKPY14d42tLnw/qt9psjhVSUq0YyMDPPFfZlxdR6DpCLauxJAJI5rxr48/DF9f1G38TaeP3U6LFcleqv0DYriqUrQ903UtT5q8qRpC2NwzyVOOad9mDQO5BZTgAjnGB6V3Wt+CZNC0/EUbTPGc8jpWRbaBLD4WvZ5F+dHU/KOAM4FcXK07F2OUdCNqAhFxjpz/8AWpHjDZ4B2ggcnp71M4KkYbLE9T2qPft3HcGOecdDWV7ARkMrAsTkKADngU9kOdoO89z/AHalkUEZXGCR8oOKUw7WZAVZjyc57U7W0ArghyAvUDC47nNIy7X+5lumQelWFAVD0AVSNmP1zTY2YEcAg5AOCDSAjjh5ILd8kmtvR9P810wrBeMZHzfnVSziaTblPkkxyOo+tdpoenncilmdenTnPajqaQi5M2tD0tfLVnj2uRyAeSP/AK9d1pGn7MYZgBwAwrO0LTUaUMcM5H6V22k2LqY+PXjFRuz1YRsi9p9jmIDOdhH1Ga6i2sEKeW0fHqTjn1qDS9Ob5fLj2BDySM8V0VvBubLHA56jFTbQ6VoVhC+MfKQBgNyKhdQuR1I6kkD8AK0jHthQF8M3HeqUoCoSGyQcFQO/rVx3E2ZV4oBbAYoeA3HJ9OOn1rGvI9vBU7uR8vbite4GCXXPrt7fWsK/nWNhlyuQTzySa2SRkzB1V5AHO3HzdzjIrktVulGdrDAJHyH19a6LWJXIPzbVbJGO31ridXnBVt3LE5rVI55PsYOrShAwHTO73NYDah5ciDLFuRg+vXrV7U7ksdu7cc4GK5u8kAdto37iTyCCtD1VjimzYGp7U2hsAdicAGrS3m9APlL4zux92uPScEgH15yP1q7bXZc4R9u3n3xXgYql1CEr6M07qNs5yrgglQOCaxLjTxljG2SDgqf7xFbIuPP2bzltp46AHtSpb+Y6ggLnOGA+9xWWHrOOjCpC+o3w/fOqpGQdp+Ubjj5hXWW75hI5KkDLD19a437P9kG5chsgZI4/Cum0q8E6nayM2RvLZG011Ttujikiv4q0UajZ5IC+hCkn+VcAIJYJpE6OrBc/dzj6V7Ip+1JhFDE8EE/0rkPE3h77LO1wqnryP4fxpRqpR1Zm9NGcusZDuGYkemKbOcKm0feGW2jtVgEbi7FRkfKT3qrdr5Q4bLDoByBzXPR96YR3MiZdzsu3C5xj1qNY2WTJY56EAjAqwyMZd2M4BBIXBpu1VjLYKnqf/rV7uxqRpiJACd2T3PU+lKudpOMFRg89KI90nzYJ3dARnp1+lDqA7E84+6OuKV3YBwiLMAo3qDng98YpijAVpAQd2Mj09eaeFYsQpUEcjPHfpSNt2srAbieMndxQDQzy2IOSATuyMYz/AJFI6GVURiQM8H/CpgMRj779MfNzTWhRSzAspPUenuKCHHsRZG5kHUdGHU+5pTt+6ct2IPANKyAEgbVyeHBPH4UOhY/OVJOFG0cH3qxWZGvLPuIHBxnkge3oKYyIUIzlcgqAcZNWFw6KMr83AHOP0pu1CwZEVs5+fPSmwSbIgvmIuFABJ9jmmFRtJXcRjHPrmpGLEhSylucOvp6VFtGCTvYFd2T3x0/CpbEMj/enf0XGPm5YikZ87ggBGA2OvB9KfsV3Gco3VznikSFgBkhW6YBH1Ap6sCAooKscqwByhOc+lMdnwuflU/Tn1qcfIXR8Ajv2BpjKEKgsBsGccEGn0AYFYbSYwUOcDGcDFR/Oqc9erEH5sU/cRsBJJzgqo6mnSbmyxJ3LwcDFUURFggbG5gQCG6569aYEMaE42hevfj2HrTyuY92TGp4B6/yo2+WYstnB4JPBNKzAfJBgNt3bhy20Dn6+tJboHEe/k5wOQTj6f/XpSu1yW27TwRnpT7eNOysBnIAbilJ21JNazjULGvJV/wCLPNbFna7QuVwc8EmqujoJSnmA9cA+ortNM0+MqCV3D+8Uz+VeRXqEszI4JYlOZe+c/wBKoaom5ASQ2OoB613b6bF5bHaN6/c35/lXL6xZFImMRVCTznvWdJqbuWm0clc/KwKqSpI47D3NUpiMHPzMe69CPpV+6Yo0gXrk5Gf8+lZcx8vqpUnb1b19K9eEFZA5Mhd2lmwQXIP97JB96jIZ168EZyegA/8A1VJKSC55VT3PennDxkKxLjgnbj8sfWt0+hmMkKszJ821eyDGaRg7A7R8+T82MH6fXFCHa7yDGGPJzyuKm86R5izE7McZHQg0tBdSrsJVFKjeMdT60gQ+WSGYnoNh4U1KrKVTecn+Ig+/ANIGHmZ6KBgkHr7Yp+galYcqSzBfTHam7WVFOBtPOc9amk5G91IUD+7nb9RUbKCyrgE444xuH9KYyJ03R7jkbhlSDUbBomB2nn3zn8amcs3IUKQMbSAcUxlIGW4JyAM8DHpU9RWKpjBJ+XOeRg4/GmSJ5eec54yOP8alYKgwcE5xgnANNmXLgqQhC/w96PMZABuwCu3HGf4RRtIVgPnAPRudp+tOBxhSCW6jnjGOc0qLyuMjJxnPQVi1dHoDeT8i/Owb8MVLllfcArEjnB5FJglWTbs3cFPTHvTl2ISQduBgAmlqNahkLu5wR0I6+1AyfMAPUdhnOOTmnSR+Wo+TPAYkd6ViVbA+VhwMDGfrRcQeXgHaAHQ9R6YpCpiX5slTzuPr+FPEYiXOeT8zYJOPb8ac5ZJFJG0Hjk9fQYov1HYYmGQ42s33sA449OaimUCJuQSuSGA6ipvnGPlGQc8YY5Haqt/goVTd7gjr7UyorUy72QPKAX2qRkf4GqLxYbY4YMDxjpn6Vc/17ADaATnpuYEdj6VYubQrhi53E5BC8jFK9jtgtDnxbKA5cncxDYAyP/rVfsIf3bDdvyeo5wPrTrmAeXud1wzDHt9RT/LMKyBFIJPQdDWqAuiZIvlZsAYzuHX6VVvLxfMHzk/NlQvUVQkYuhO0bv8AbbqarQTK42SqS2T1HJ96pRM76jri7O8sCx3krlRkA+9ZN1fSHCh96nr646AVqJbtKxG1tgOfrStpQXom2RjwpHI/CtFYjc51pSHXeBtByBjoahMTynGQ2Gz83euji0yPJL57gKall0yFVyQowRgin1E0cleIc/dIIIAIPFSQSlpQFDMw4HGc1o3WnMm5gSwBJxnNRadpkt7cLGuVkxnG37xreLOaW5LYSyG5VI1BLtjLjGDXqfh0RXDQC4snjVhhmjHc/wBa85sdJMl/5Do7bONkYyzH1r6a+CvhrTtdurfTp9I1KF5GAEkp6k+1ZS952IvqL4X8IeHpGdJLSTzFXe4kk5x7e9eg+G/At/5sT2fhmaWAtjzupC19FeC/2Y/DuliK4vYGkJ+doSxyx7Zr2TybLS7PyVjjhhC48tQBkfStqeFk1eWhg63SKPNPh38N7DRNK2aoIY5blQVhOA6g9ia6q3+GfhzSpjci0CoDuKMfkz64rpdluF81FjyB99QM4+tcD4v+MOl6Dorzqu+9kYxW9tMNpkP949wtdvJCKs0jJc83odjaeItI+0Cyt7uDzEB/doemO1U9TtdQ1yLdbXUumKpxg/xj1r5y8TfEDxLo2n7o3s3v7stPJcxwhAq9lQt6etM+F1n4h8TRzeINV8UyxWMMoASRyLdPQlmxk+wFL2l9Gi/ZpPRnr8nhnW9S+12Muu6lHg5EksB8tT6LIOePX3q9Lf6x4c05NNmhkv3OEiaKEy+Yvq5PSuNfQVu7K8kS71afTrhd0upXGqyRrgEZ2L2HoBXKXnxAtfCcVvb6Z8Rr2xCMVB1SJbpJGJ+VfXHbNJSS3/P/ADL5W/MvePPD2sXmprLpzNFqsA814dojjVDx1UlmH05q/cePPHkWoWlgvg+PUNIFpuubgoyxSAdF+Y5Y8H86p3X7UEGlapHYRWltc3EB/f3l6BZi5AHLx5zkVq2Xx6/4SaG8iS/tdLkERfe0bT25THJDrgg47UXW6Ye9s0hmoeCtD8Q6nZXes6anhpbuDMEhmWPyj3CqDgHPcmul0u+0jw/qdlDfeILuS5RCVumGIJY1427ycZx1r5+X4t/CqW6FhHqeoeJTJLmZZN7W4fP8CE598GvSTaabrvhSO8uPEunx6UDmyiniVnBPQAE8dM/jRGV9UJx6HRePbqC8jl1TwxY20moYy1/Kw85gfQNwB7mvFPEfjr4u6NpTSaNqGnW1xFJkW11HHcGUem7B/St7XdM0r4l2Y0EnUEuIRiHUYJEilcD+Ak9Ae1cTp3wh0nwlcsumahrGqa7AplSC5vEQq4P3HPce9U7vWzGvdVrGnD+0R4s8RWps/FVvpzW8ibL2ygmzMP8AaQKM1w1z4dHhi4QeGvFc0LXsjTR2eoRMfMT/AJ5k1k6hYxeML6+n8R6HqHgjxRZEtFqOn3KMJCOh2jqPwq9okfiW8sbVLrWdL1AB9yXd7B5c6npxjvSu3oJ+gzSZrjQLN9N8ZXlrpljqCyeQ7AI0bdiuea8ts7WH4b+KLuCfUrnUdBuvmkuYZQWQdmDCvefFPwu0bxR4agl1O4XxldW0nmHe3kRR+iluuBXjdz4x/wCFdawukaz8MNOaFlKoIrl5PMQ9wTkEY96hpod7EPiXwTolje2/iCCfVdbsZ3VxNb3ib+xAOAT0r0DQvH+k2cWtadH4bmTSNQtwxa8uzNJFKB9/Z0C1T1+x8K654NSzHhm5sLAgTRizuWgmQ55AavI7l/h14MvZLu21PWdPGdk6ai0lyrA8EZHSlawr9jvvBct1o621nDq1jpM9je/agGd41KHrjPRdtexeGWt9d1e+1rQfEejvIZV8yzguQybe5A9/SvFPD2k6Z4r0Sa58Na/Jr6wxlA8sYMbIeTG2eQQOhrznTPCl3pE0+seBdTiuJEvsz2kRKywsp5GD1FV6oD67+IXiyfT/ALTHZThNQuGWWWW3bPyAdDjkV3EXxe1rSvAej6hGk8nyjzWfccr6/wD668Dh8QN4ksHGpFdP1qe3MTy46MRhcjtzW2/xG1nRfhdaeE5bx49XtYGSa7Cg+YOdpXj0NaJ63JbTZ6J4Y8aza7oOqXiajHb6iboSiGUfK6Z+6T1H417/AOG/G1vp/gdnuz5qplPMQblG7pkdcc1+bHw18VR6TqmqXd9NNP5yNHh25UjqT6+1dLbftPzsv9jzXM0ETuqwsBt3g9Q3vSUrR8xOKkz6WnnaHWoNPM6C8uc3EcI4XZnOcV6xearp194US3E67iNhRTn5ge1fCnxJ+JGr3Pxh8M3Oi7njgtfLuGB5I44r3TwDNN4g0uXVZZJLe2gn2mGUlQX9vrSjreKGz6Ciu9IWG3sSvPljdIeWBra1Hw7p+jaEZLnEsD43qehB7/hXjvg68n17x/bF4/JtxEA6SHHftXpvxImXWvs+kQTIpKZ257euR9Kb2YmtUcDe/DSXWdFv7ryQVNxiI8YMY714N8QLqz0mx1TSIXWSUupIU+/QV9QC/ufDehyw61cGOKbdHb2cYG4rjAJPXrXzD4l+G2oa74rmeJBFESzRj8e9ebWjy25UdMG2ed/Yw2im6UAmNgCV4rNMZYnGOvYY4r06fwnDoen3dlcnLuhCqeoP19K4uDwzcSk7GAj43sTXHKOxrbQxCqtKOpBPIBzg0n+sIyWB5GBwa076C3tm8iI72HGQcZ/GqKrlA+7IXgknB96hk2ITGznayliAefanCJmMW3cQ3TccZ9TipdgOQuDnoc9BVq0t/MKtlcKeDnrmptZFJGpotkDh1JkY5Leld/oOnqDGSSuBkIPvGua0ezK4UDJ7Y6V6DoFqU2hVwFHQDPPrQ2dlKNjoNFs1QxeWVAHAyOmOtdzo1gpjbcgbAzjGDisHRrVkB/drwO9dtpMITCszErnB+n9KlWO9KxoW9mmTjO1sY2kjGe1aiRbFUgfiT1qG3jZSMnH8Zx936VNIzjIVQT1yelO3VjuxtyVLKBxt5IPf1xWRckKyAMfmPZumavXczcNtGcZAPesq6ucHHccbuxq1YnoZN5IsYdOXOOoz0rnb2cLGw6DIGeufrW1eyAgiHO9TlmPQCuX1K5yCdyg/w46fjWyRnJmFqkwCsFIb1J6DiuL1Odd7ty6KOuMH8q3tWu2dSBIqqnzBmPNcdqcxG9c7jkliT196tLU5ZydjC1KVfMdyuEPTniueuXEgyx3AH16Vr6jKclVClcZAJ6n0rDuZd77sAEAE5HXj7tQ9DklqVGmZJFVWwR1Uen9anWYBskAEfniqpUyOm4YB5xnH4VKu1SFCgbicgHNc84qS1M07GhHO/mlPvbiNrHjOOfwrqtIjW5AOEVieM89vXtXGxPtbawLf73eu08ONvXjBxhsYxg/1rxK9Bxu0Xz9zTOiieNXZFBC9ycmstYm064I2krwDuOM+ma7yz09njU+XhGG0bjye+RWPr2mHewZTntxz05qaM3L3WYtk1nJkCXcWY8FgO1S61bRXGlzRFNzsOMDIHvXOWWptaIEI2AfnVpdVwD90KeAA3Sprp7GM0cHcqsF40ZfaATgBcgGs68m8w/M4GOhzx+Na2tBftruCpOS2FPJrCnlLja4ChuAR0xXZhINrmZcERY3JywyTgEdyaa0YyrIDwMA9x7VLsGMhRuPATORj19qUEFSnQZ716xsMMTDA6O3UnjGKjZRJIUHzHrntnrT5IcKRtY88bTk1IibMkMFVf4WHPNArDGUEDJbbjnbjgfzpNiht7kYYce9OCKm7aAMnG7tjvikcHaQgUIvXPVafqLcFK7lJA9j6mmMmTjG0g9XH6CpVAEpy3QdeODTPujBDyEnJ5zn/AD/WkKxGVwGKEswOee350bAsgLMAF+bb2z9akMZBVGKsD0UDFPKk5yvHUIfQelEpcqIk9CBV+cBioQfw8Y/OomjYR4CbV6/uiKtPtZQx7jP3eB9aVosINiqrED93nkViqt2JaalQMoKKW2kn5SOaY+92ZRhyTzz265I/pUxUpISECKeck8A0kquodmXDDuv8Q7Ct1smOyZSVhkApukzg4Hy+9O4ycOqF/wCH+LHr7VK3C5Dphs8Z7nrUSruYEkEj1PJNIdvIbPu4d1VXJ6g9/Smvk4KgDPVSvBP1p3lqm0BS3PTbn60pHQkHqeCPyNUmKxDvyWIBODnr1HqKiCtuc+YQNxOPUe9WkjbB29c5wDkEfShrU8KVYLnd04IpqWguVlPBPzKdoY/8s+ePpShCN+TlGXGcY3D6dqsbzC5DIPLB/hGD0pkqecQVygPB3NzSuHKx0EHnECNfKQDOcgjHv7n0qZUMTEliMMFx71NBAkEfzbTgHbt4xzT0iOWUgMcYTHJNYTnfQjqbOiYEiAuCQ/JHGK7zRFVosqc7emw9fYVwOkxjegA2R87sjNeiaWyRJEwwGxz2AFeRVvJ6DRvm3Z4I5NuBwTu61x3iCIkZZTg8HA4z3rr59TDEJ/q1A+713cdq57XgpgIDbiOfm9fX+ta0Y8oaM891CAT7hnYRyAT0rGltyq+YMF85ODnA6Vu3AxLLtAOWywznPvVVeE3BRnHNexHsIxwvlPsVPMUjG7saWJeWJwMD7y8VamQ8Ar+I4I/CqYTDlNuXx83zdR2rRCsIyZTazBY1bODyQfWgfIGU7du7ktkZzQmWKYIC/wB1hwPf604KEZd3yjJ+9z9KYrDF4cx7ghYenJpJMlkjJBwAMqO/9KkCvtYemCFHf8aYBKz8HeTyNo6ev+FAiMDLAqGUsxDMT0NRJGwJ4JGOQB355zU7gSfdPzE9VORURAkLIfm28ccYHvmncCJw2WRlOTgLg8VGDw+H2qGKksMc+1SAHcNq7E3ce/0prkDersQS3A9/emBDJGUOF+Y5zknkVBLEM8d1OcnPNTswyyZKtjg9mFIF2hAp5JLFvT2oAp7lKoSDkgEnGc0qhY/ldsI3K5FL5TAEYO4n7wP3aVVJVQSSOefQ+tc56AO4WRmfIHHJPFOkGWJUgKCMHPOKQlQj4JweOT196Oj5YgROACVBDfgKAEGxPm5CjsRyfep0ACOQ7DJxg/8A16Yy7DkknA9e3p70rMFZ1wpUjGOlLYA8tMkNzkdP604A4A++AMLTi287QWVRwV2/1pYUDKzEDA4GeT+FMBqoXG/7o/un1/Gsu4A818bivXa3HHbmtZ8FV27y3TDAAH1P5Vk3sgimw7N97GM7T9Kn0NIblWBdlyVD7U6sP/r1JeoNo3MdxIHOcD8arrOhbZEAr9AOtJcJKyqzMVJJHIOBVddTsWiKrnyjtBy/Yg0STC4XCgqRzxxk/wCRVaWINIoO7OAAG/Wp7aLY5BG45BX6Z4rRIV9CuytMSTnHYkZ56H+dEUKIw2qw2/Ljsf61rC2WMKDjON5IHy596RbQY3EmMEnKk5/H8q0TSRg9ysJ4yMeWEye4Haqk+qbQeckfeBOcemD3+lW57cIQIyGbGR2PtWXdQzbtmxkY5OOCKe40QTamZDtGXKjd9D709NT+1LsLAJjqW6gd+nrWVes2xlP+7wcAVWtbUyyKhlZFbjJU5zWqSuRKVjpdKgtppwJLyJG6ktzn6mvcfAfw58PeNhBbLeWcd/uGxlOea8v8I/D+bUpIfJjhu1UqWB4OfQex6fjX3T8A/gUJtNt72bw1DpkUZy3eSbp0PpW0Y3OKc7aHHr+wfqN/q1nrGnarbpGwAYRLg/XJ6V9RfDn4Kab4Visrm7hS51O3Xa1z3cjoTXoGj6YNPs0hVRBGowIo+gH1q8zxw/LuRDgkAnH412QoxXvNHJKbeg2e4EKEDLPjIVRk/kK4jxJ4B1XXJfPg1o2spO4B03heOmK6K51poZNwls1jBIfzJcMwHpWfda21sq3VzqlqdwDw2iOEDehJ6n+VaS5Z7hFSj8JW8J+DNR8OaS9vd65JdyHJM7J69eD2ryn4veG/DmhNY3Oq6rrl/G7Zi0vQ44w8rd5HOCxH0rrtT8Ya5LDLBb3FvqF9K6gRxxeWkCE8lSSdxx615T4h+M3igeLFsrFdJsraEhLe3u8TXd0R1YqvIX2rGTi1Zf5m8YyWrZ1lrrfw0tdMsbvxDBLYXVwhjtbHVCZpto/iIQHGfeoYvD+m65LP9s1K5i0QkXaRQsPnjHT5cDbzgD61Ylg1a28KuW0KEa9qCNc3d20AzbrngBR/ER0FYPh2G38FeEb3Wtct9XupLxvMP2iJvOkC8rGijoM+1Q232NYpdDn/AIm+NZNA1DTtS1s3Oj6JBDiztkLMJBn5VPGOgJLH1qp4D1fTviTrUsyWWi+G54Q0yzWwE4uo/ViejfTiub8Y/E/WPHFzs/4Qq71Wxf5Us54isMAHAycdfXFWbC1i0XR7YQaVL4d1TUf3ZtrY+Ydo7DHQVCbb8inys7W7GladBe6ff6K+vuhY29xHZmZ3yOdrDhR6CvP9Vl8QeLtJs7RNJn8K2dvKHjje2KXMm05G8DhVxXc+AfGT+D7Njq195czznY86hTbR9Afc1oar8XNKg1mUaTbReL7x2yk92MBc9TgVXqxJt7LQ87tfhBBG03ibTbAxTXqlbxYmTzIgPvMBxw3XOM81wz6dea8914a1SW30y3OZbRp58DPuOo4717nqnj2ytJI5LbTLa31+VfndI18uNc8gisbxNqPhXxdm/utA0/UtZVAHkspfLmOOwI4JHpTsrk62PJrL4aW3h2zddM8eTCUty6Ev5fsr5ya1bTWfD2gG2vPHmnXLIc29tfzOY7mVehcBfvD0BrTsvCPh7TrKeTSbK7tLi5OZ7e7I/dA8lvc/SuQ8X+K/Db6xHaanbnX7K1CxQwyNslQ/3h/OnpELXR6FqvgrwB8Qltr3SrW4vbxUxHdSXjK4HbdjtVDWfhfrNvo1pNpN9pskBlZ5rZSZJWx/cY9+K4zS7rw14M1M6pP4muraORQ1vo6Jtfb6P2xWlpHxusddsm220llLaEsiNFsO3PJx34ovG3YhrqNu/Feo+A76GSzs/wC0rS6Q+bBLk+X6jYetWokvPGVjPb3mhjTLW4G6K8VV/cvnt3FdbZarB46s7d9PW2aUqWH2lPJZh7PVfU/C0V9avY2+svYPja5Rt6qfbP41Quh54nw+1bRI2tdQvlltydySM+5m/ug54rz74kfB5NVtZr3SLpLLUl/10UfzQzccqyevvXo2r2Wo+EbNZJtROqabvwssq4KYqjqN3a61pzXunyob1AGVFPX609HcmzWp4D+ztrXiD4dfF9tEu5E/szUo3VrdwAocD0/rXRTX9hq2qXureG5Psmr2F6TqFnHweG+8B3BrqfFHhfT/ABFrOjazbW7WGrRSKS33QWHUfiK8li0+XR/iVqzWVw1jPcswlikG4ryScjuDUvZL+uganr+sXd5reoNeW04lXUYwUtpCFZGGKa2t3V3qEOmXZdbtrNkAIySQMHmvP9Y125S+sor6Bopg4SOWP5Qfp717T4d0q2bRL+S/08XV4tsz29y5KnHB5I55qk77AfLl347bwr4gvLGa38wyMYwzfwetVZ/GY17xHYa39kxa2RAlto+BMRxuH4VtSeHNHg1XVtR8ZRNpJSR20/SY5MyXh55HcLn1rznR/Cl54m8Y2V1ba9aWKTSALBMxCRYPIP8A9epSewN2Vz2vxL+0S3g3x1pjaFawzQGGPzWlUMyE9h+Ffa3g74jaR8RPhJLpt3dpZa2YV1A+Vj5cn5eK/Ojxj4attT8RGzsrmxvdSikC+dpzeYsn5cV7R+zRo91PrfiPW7zUJjbW9oLKa2WJiytnHOenWmpWv53HbZH3Z4it7waF4N1LSoW8ySMJeTRAZKgda6HwO9hbePLu2vZ5L94YFmQsemeefxr5+8O/GO48G634wPmtJBpdlG1nbs+5SNmAWHSum+A/jUJrlnreoyrPqupESPGRhUU+o7cVel/69CEmon1Bqng+LX7m21G4jJvXbAP8MaDoKual4C06a0cW0EcV0RjzmHX1rb1DVI7FIDkMZmCpk4BrE1XWTaoHvp/JHmAIkXJ/EUSjBX0Ji5OzPC/id8IbtrqKGMOYgC5brvPoK+cvE+maloskkExkt23kLGRg496/Ro2onmE8oWWNFzGpGT9a8I+IXwVf4jeIJ9TQC2gUn5UJ3flXnVqFtYnTTq30kfGjWsmMNuJ7cfrQ7jO4gEY6tkkfhXcfEjwi/hHUZIXjZQp2KSv3q4zyyjBcDGOB2GeMV52zsdBGAjGQeaVyvB28CtjTrUM68FlzxxgjFULWF2cF0RVPXjB9q6nTbbJXYGYjrzjn0pGkFc3tGsmZ8Md6nAG3g/nXe6JaF0QAtwep9K5zRbMK6EYDBcdeV967jRLeTyyChRQMEqgIzSe56NONjotHt9yoSu0E/dJ6/Wut05PL8tcbBs+/17dKwtOhEmdi7Sh+6Djd710cEhih2hAyqBx0yMc49KZ0F5WVscjHTZ1H/wBalcgQkDsB+FV8gphtuOzHqTUct0HXDYK+/SnYkrXcrqDtGAeMn+VZFwNuUDHePmIPQfhWheMjJ1ZcZAUdDWFPMGckFwDzjqKtIzkzM1C7OGyFC45yDyPpXKazcDL8hSRn5+f1rXv7kIqlRubBDZPXmuO1m+YsUJwTypYd62RjJ+ZiandKy7mk3nnkcCuTvp9zsuxtmO/Ye9a+pTkSeoClvbiua1CeQbgTtPXJGMGm0+pxyd3oZl4QTt3kdwc9B+NZkxUksMN824Yzn8O1W7mbzhkbd/TAXrVQ/ONv3wxBAB4HHcVkzJldYThGZSRyTgZP4+tSBFBXKqRz83f/AOtUqRqoYMAWHTB4/D2oZDhd24uDyR0NZ2JSI13q5XYD8wxIW4rotHvypRsjzF5JzniufK5GAu0Ic5bnIq1ZXH2ZmccoxAYE9vYVlUipRaFbU9d0XUlurZNoZShPJIGSfSpdcgF3aGWHIkHIRMZ71wunXwimRgxZHwChPVT9OnTvXa2F950byH5WfoGPbFeLKLpyuthNHI6lZefGJIsl1U5HIrK851JJBOSVZcnGQOK7iWyCATDiNuriuc1fTEhJlTDRkkuA/J9OfSqlKM3qccnrY5jVIxKHfOEUZVVOOff0PtWKYyz/AHclQduD0z3roLyN3gHzHOAMg8H/AOtWFNuZvlJODgheAtenQVo6HRTQxEChlClhjo3r65poH7sBAMHuhyeKcRsdiwwRgngHNAmyCVYL/tA9j2rqNbDinzbT94ZIIOM0wtnJXOeBkqKllCNhcArkA8cik+5MFZBtHIx39v60XYDBEr5JV9uc9eMe1LKxK4VeRwMH+tK4BJZeTjG4dz6U6I4A3Doc7gBR5ARBs5OPlPYGiRAjLsACt2AyTTwu5ThPnPf2pu3B6HP8RUYA+tVcBEiWTduXDAnlxyKerEvgZ29Acc9OmaQhQh2/OxOCu3JxSZ80M2flHyhycZHtXHWk0jOW4503EEjaR0zxineW0bbvX8OKZCShO35Tjj0xUhcyFUAJU5wQvSuKDk2S02VpE3M4G0qxGAw5HvVZ9sm5dzAdcH+H1J+taa2zzSIqKWI56Yz9avwaGshBkyeD0FeqpKK1HsjnUt2cfIGJHOez/wCFPl02V45P3ZBbsB0Pv9a66HSgqII08yRuFQ4J+lX5NNFnb+ZOpVm4WJfUdazdUXMcIdGnwqsHQsQRtwOPSo59KcswVGYE+nSuzlspUkLupCDA3gcZxVJVaUyYG8oucAe9T7Zk31uczb2LFkCgkEcKf0qyNOO1iwMQPRc5P5Vu20saXISVVSP6Y/Cus0DR7fV472VGVpbaPzCCnLDvj6U4zu7ITZ5fqdiQiMEKknncvGPXFV7ezCNll+Q8Bmz1r0e20RL6ZjDGZS+QAe/fr+NZ2qeG106KLavmFmIcqflB/wDrCiVTQVzmILV2jjj+ZcHOR0b/AOtVyLTDI5dsHPy7B/CfwrUliSCcR9dsanIGMg+tWbeKWWWJI1YlzsUHuBzmuKVS7sgK8NqIAjEsowCBxzW9ZyrslJLqOTx2PpWdfWxjmsAilmkiDYCjHUjI79q2ry1NncXAUkW9s4hQYyXcAZqeVgL5gVvvnIHf1x0rI1jUVgs2OTgkggcZOeKuanK2lWcKOrebKm7aT8yc5yRXLX94TgJulJPzYGM/gP0rqpw7gUJZFR253gcfLyx9x7U0wkR+bsQox7Hn6+1UrhZIrgK6tE3+3n72Bge5p6m5t3WQq0SjgCXjOfQH6d67krF8oOuTgENIxLAkjCccfU+1VJVkCbtyqV6rjORW9qGmrc6dHqsNt5ccx2SBMY8wdSD2GOfxrF8vkbSAWxg461pboIhGZFOQoUfP14OPekkBcZ42AgrzmpmUwO0TqXYfKQeDk014njcEgKw656/ie5oJtYYNsxLYON2AiD7pHemq4I3AlCAVBxj8c9KXcu1sSNgnJ9OnSkOMIpAZeMFupoAgVh+9JXawxyTgH3FLKoyAoJcfNjs3rU7jbGCxAYYwW/HpUE24EHaH77c4yP8AGgViHZuyiARqy/r1AqJlV84HyAfe9Me1Tnb5Z/e4YnoOeeoprlnDFRu3H5flFUFisU3gB2CSdcDv9T2+lHODkcZ+Zsd6kkYGRjkKcAfQ/Wopgo28MdpIyKnYLFQ8lQWbJyu0+tO2puG0AjoPY9zTAoBIBw/TrwfbP9akIEmdi7VYlsD+tYncOVlQMNm5T/e7GmOTFkMWOODkdBT9zZQtjaVwPY00hWcJsK4655x/jSYCIdjhQOScAE5xTyPKIyMsQAARz9afuOA/DFWG1iMbeaHXPBYLxwrHJ980WAUvtZXzuA43HvnpTUTduXcoGfvHtSDaYdp4XGAMc1PyY8lgyDgrjkn1p37gQSKIYiFG5fUngn6VzWqSB5duXO3BGD1AH866S4Q+TyQF6fKe9YmoxlFYYKt1PHSkmbQRm2+zggFQDwc9/etFrlpBtALNn5vQVnRGItlzuGM7j2NWVud8IC7epKg9VP8AhT32Oq9kWBp4kbgfL2J5IP0/OrksCQoeoIHYcYqlbHy1VnLM456nH1qxNKHjxISEbhSDzn3p3YtyncXa5dfnRBjGOx9KRXd1HzgA85zzx2pk8Dyys0ZZyuBuAyDVeQylSu9lz9//APVW6szKW5ZDRkAtlATyPT8e30rf0nw/p+tQlDcFeDgiuREvkFsZbByQw4/KvQfhxq0k19DGumC5jTAkIIwff6j0qkiJO2qNnR/gVb+JYHjaR4n2g+Z6fUV1ngv9jbU9WuViCmSNjhZFztb3J7V9TfAzTtM8V3SJFpIjijH72V129B29fxr6SsdKtNMj2WsCQr6IMV206CmrrY4KtXl06nzZ8Jv2NLDwrcRX2t3xu5EwUt4hgL6ZPevpi1tYrK3jghQJFGNqqOwpi3Sl2XBypIJA4H1Nef8AxI+M+neAlihWM3t5McJGrYVTnvjmuyKhSV0cvLOozt9S1JrJJWZPKgRCWuHPA+g6mvC/iJ8atN8MQrZ2ZuZ7mYnzJrpCWII7exrRufinNfaLPqd7fyaRZwgO7TRqN/8Asop/nXmE37Q8vjjWpbbRNAgv4IoTmfyd0h46s2OOaxnLme5006fJuUfEfxUsdI05LWO1uftuoAZkMZZlJ+vQViatqPiy48ZzWr3dp9hSKKC2geUBydoyBjp61teHPhv4g8W3cN3rti2gx3M4UHzg0jp1+VT0zzXp+ifDTSNE8QSJpEcY1SZ2lAmxNNF2M0jE/KOMAVKi93/kaOoraHERQaT8MNHmvtVvJdR8RXW2GC1tSZI4nbqG3EAtg0/TvGMHg+5N1P4cg1zxROuYILa2BkjHrNN0X6dKp/EXXvBXgjWLhktE8Sa9ZqZbrUdRnPkREnllVeregA49a8J1X9o+XVY30/wTZRLEXw95OzIjt6hcZP50rqOguXqz1jXP2p/EcKSw23grSIrwy/vHd3mSIA43EnALfpWH4Z+N3iXxT4muEXxRqOrrDE008FkiCKEAHK4PAx7eledN4R+JXjZVhmWCe0nbIjiaOPzfY7iDj8K9Z8MeBfD/AMHdBgh8SaxZaLrZhe7n02ycTTMApKhtvCqPemubd3Jvd2iaf/DVmk+FYIbV9F8QatrjriCDzV3nvu2AYx7kUg+P19exS3UKaBp2qH5/I1y93XCj+6EiGB+NfLviT9rzRLzWr2x0bw8jac4EF3qBufKvJ16HEgGQPYYri9T8a/C6G9tjpU2taWGJaY7hIB6gN94/U0uaTLcUuh9aaV4j8WfE/VmtNSj8IwW4k3F5SdpUeh/xqvrizeCLr7TJZpq1zcExxW1o/l2kQ7u2Bk18z6b+0Ro+kwyWegaHdSFzg6nu2zMfYHI/Sujn+I2q+Kkt5rTSdWutq/vBPeCPHtjpT8yNVq/0NPxz8YYbK9Nit7Zok37ubezE47gY59smorHXZPDqrdaffW+mWuARHcNnzyewYdKz76C7sdOOq2ejJdhGzJBJGk0it6Zx0+lZOjx+JvHV9JAdOmEbsG82SzVFhGOuf8KTVhc19Tq4fGVzrUv2rU9Xk03a+9FtpjIG9skdK7iy8awQ6W0txaabJPt3rd3iojkdvm65rk38MW/hO3lRYm1m9C7TLc8AP6KoFcrq2hT6osb69Z3EjyMNkdomQo9OaqzQXudHrV/bX37+W9skmcFiIF84kdvmP9KvaX8S9I8MRw3Mmli+24BFxHgg+o9ayotCsrS0RTbXenqqjy3iAkYDPQiqOvz22mrCqQXJkfkXE9vu/l0pK6Y7o6jUvi5F4rmjubJLqzg282kcQG49Mqf4aq23j3WtI1q3fU9LFzZk4jMbbmA9XxXn0viMJOsd1qMFuHGAoGw/SnSXGrRLHLp8skZByuH4f2P+NCvuPpY99tvEggfZeaPHf6LqIAaJMh4s/wAXNYnir4L6db+XqXhW+b7NIdzCSXbtb+7XM6X4k8SxzPY6rpzfYLuNVMtuC5jyO2M11mgeENc0jRPItLO7vmaTckc0bBdvqFP86rchq25nnwJ4i1WPZPot1cTJgwCKMspYdCxHSuA+JHwr1W5n/ty/sptP1e34zKhQcDofWvYrXxTrVldyK9zL4auogOLm5KxNj/Zz1+tSWHxkbxTqsuk6rp/2oBM/abghkkHqOTTlZaJlxhfU88+HmgW3xV8MJpmqRx22pw8wXU52hZgDzn06V0HhLUdV0CDUvDz2a6jqFlbmJLjO5TITxkCsPxQmseINaS40KKNrO0YysttHggA88Dg0/U1vrX4o+E9WtZWtZbq5SDVBFwr4+62OlJSvoTKHLqeI/Fz4fa14n+JGn67LDOl45+z3CTIVWMj0P92s3Xf2b/FnhBZ9ZsryzvftTMsI08/aFiLDkNjoa91+Lj67f3niS10OJtQ1yaOSU3kx/dW0BOAq+jHqTXlPiSwbw74S8P6a/jn+wpLeKSa7+wyFppZm6cA+vc076GfUw/2N/g5q9z8WNTh1a1uLW70+0kvrdp0Kq0i89/WvfPGPiPUdaW5WYWWhx36q01ppEnmvd4PUhOB+Jqr+zn8cr3RNW8N/D63dPFut675kU17qD5a3Qg8AgZPHv2p/jr4oeC/hhYeMrbTdCsZ9djHkLc2+fKjVThguCQDnNJ7XZS35TTgXTfiDPpstpHcaZDYgQXCqmPtLLwEZe4qXwv8AE2y8KHW54LNrW+huzH5ty24LgYAA9MYrxz4O/FXVtGsV8Uak89rKsgew0y2XLS7mxlgeoFfRPxOSx1Pwf4c1DUIdNuNX8RTO0KRR+TyigkuO/JHSld7h6Hv/AMLf2hpPHOk+H7HUrRRdyq2Lk9NwyARXruh6tZW11eG9mjuXVwwkIyB64r4L+H97dX/irTtLRJITbPiZ4hsWIDrtr6B8T6iPC1nbNDczX8cxyigZf8a0u7X/AK2Jsup9Cal42khbyrOyeeQqWXnOR61btNeSfSVleL7LOylniYYP514Ja/EmS5gE+mXMsNwqKpQcnp712GmXmr65aQQzMzNMm53I5Ge1Zub1NfZJHI/EXSf+EpvWn+yq8CHk4ztIPb1rxfxxpEensi/YMBcYYrgN6/zr6xsPCItXAEyqVJ3K3fOK5P4t/DmTUtFD2/lNcDnIHOK8+dOXK5dTpTT0Pki0tXfdkYHXPdee1dVo9sQwaXv0bGO3X61ov4EurbMjjcucNirumWpDKoBJXg56AA1w2sdsEbej2xJQ7SWI5Lf412WkwGBDkqVyFyDyT6g1S0a3hntwCMsTkH0/wrodPtV8xgR2wTu7e3FJLqdiRuacodsqo3KBnd1/DFa6qXfDH5lHGCTWfYwAlhtBxwNvY+v0q8W3ADZ85OWI9qdrFgXVWUEFlJ6envVVnPk/dwfTOTxU7vsXlSSegz1qjKQxJ25z82T0x6e9WkQypeXLSIzcAtjHPT1rE1GUKTiQHuARwvtW1fW7R23myKq7jjav8IrkNXmKAncz+gIwOK1ijFswdVuBK27Yygk7lWuK1W+OJV2qvVd2c810Or3pZiQE3HIwD941xOq3YDSLtIBOGyO+OtaLTqcsmY99cgRtuaQqOhA4Jx/Ksa+vWdSMB07nPK1Nd3JXIJbcQccmsKaXPzMFICD+IiobexgOeSQSFSQMEnI6+1Cndx91QT+dRZxGDy0mMnPPPtVpIFlj5XCjBz3BrBkETbWRcjLg9Tyac8WSM/eY/fB6ipX2sgCYXJAzjmooV2PLuZm64CjpSuOw3AKleVAP5igxszgquVzknHQf4U4L5oZR9wrztGAKAVQsAN3y8Y44+lSn1EXdO1Dyv3bHAkOAQMgf4V02l6z9nkEXm5iYdD09sGuMCnLttxg5DDqasre7HEbZEanJcCsqlNSQbnpEOq5faqjac7VHIJqrqEkckTo4QJn7xYcn0rltP1Jrby4oyxXnJxyK1ftKMjRsw4wQ3X+lePOm4TscdRe9cxL5ESQo2dh5GOnt+Vc+YxlsHPJJGMgiun1LbIzFlYoD94cD/PIrnWLLJgcrkjBNetRtY3p7FZwHZjkLg+namrIMoFXIxjCr1NOaJlkkYZ5I7jAFMQlW24xjOCBjJ963uakiqzENu2qT/FxUikBwFJ3HoKhQlcZAwepbqf8A69TLlwFXaQRn2/8A11YB5eQoLHaBgg+tOADhMZ+U5xjGacgPDEOMjHPX/PFNjCyqDyDjJZj2oJtcY0eAoUgqTyR60oVVdtwBAOefur/jStGvB4OB90r1p3lrIyEEDC5IByAfelsCRFMSMkjdxwc4qtINpJXIIzv3dx647VYm4UsY9xY4x6fhUMcTXE2FDMw42n09ea4qxmxIyJ2QYYY6Y6N9a2tL095cgLu5Bx0xmksNMKbGKglW+8M4rp9Ms2G1BGH7sO+f61xQlZ6EkEdgkEq4QFgOp6Zqx5QSAAEYbg7RkfUmrflO0oQIS7NwBWo/hrdaafLHITLcSmB7dRmSNgM7ivce4rp96b0A2fBXgNE8O3/ijVVaHT7QFYfMHzXMn+z9PXpWfF4XvvFVwdY1O0/szTApNvFtIaRVHIX3Pc1714a0ebT9JsZ1lXUrKEJZyxSRlvKLkFiFPYVLdeGpF1PzZ7lNQSCfyppHO2O3gOSQo/vHpmvSWFdkjNtc254R448MD+0dK0tVZL+S1jn8kLgIp7t+ArB0fwddw+IreSW0Y2byeQSBx83y5P519S3vgYfEN7XVEgSKVCYSi9DF/A+Rz0A4NR+IfhxJqp0OzlRrZYZTJdXeNisqn5R7844rX6pJvmJUlsz5GPgq8j1++sZIX3xFwHcYAAzz9K9k+Fnwi1K9h0sLCgtn3NPcyHbuypwo9c5r6Eh+F2i65exX2oWchaJsRoWAEqgAbmxyQfQ1082g2097p00AWIaeWRI04RQVxwo4z069Oa6KeA5btmcp3Pm2z+Gr+C/h7ruu3MQlu5G8i2QJ9znGQPeuT1rwDdHwLFYC3L6pdzrMNo4ZWPC57Hua+wtQ8PW2qWSWdwC9ug+7n7zZzk/z/GqVz4MsptXGoGFGdECRxbiqqcYJOPb+VXPBX0XaxmpHxB478HS29wlrYoPLxHCrAczzEYP/AAEdBT9Q+Hl7pd5fW9rGhubW1hiMcjBcySDc5Un0UGvsSb4ZWt5ZzO0kEuqF90Vx5IEcBzwFQH+EdMnqAa0Lb4Z6DG4lns1urklGeaXksyrtzj8/zrBZc222be0sfK3gr4Parr91YXLae0CWdpAknnDawXeST9Sv869J1L4LPqWvm8gWSLT0uA8cBgG6Rsjc4Pdc+vpXuOqLMqzWti8NtIYgUZVDSbsgA7e4AHf2qzc6mllpwkb/AFzDCRn5izngDj3rshgYRVmQ5N6o+WvDP7PVn4hu7/xJd3UtzpcO8m2lQ7w6nLgbfvgYxj3xXAQeANX+Kd3ato9lJo3hx7kefd3iCNljycKABwcA4Vfxr7T0CSw07SLO3tmtUhMbySiIFQxH32VfTcTn0pI9e0uWwyLZEhSXZDE6KFkcE8pjPfODxWkcLBJDUpJ6HwP4s0T+xfEFxZ6ZYGzuGkKLLexk3cp9I0/gXpzjJriz4Xv9R8UQ6fcJcNdSvsaNjmTIGScewHU+lfot4i0m11EQaja2S2+qzyRxnUYraNposYwpznPGRkfSuH1f9nxNLm1C68NMqatfo6ve3gBaPfJl2X3xwB6VlLDNvQ1VRJanyN8RIbfS/C2iaTbIsVurTyyKnLPyBz9cVyngzQJ/FHiO0s7e3eQg+cwHKhF+Yk+g6DNfQPxC+A/9gXFvDfajayStIFRJrnYVgOd8jN1UZzjjmqujeEdD8K6Je2XhZ9X1ZtSkWG9u7TT5N5gyD5KSEAbSRkkcnisXSk5alXvqjxLUNKWbUb6GxIu5YjJc3lyPuIe8a/TgbvWuVcFTkoR82AAMfzr7V8Ofs0nTdL1iK+hiEGqwSMlrBlJEUKCkYJ/jJGWz0xxXhPxD+DA+HFhp2pXE41OO7gMyQRHiNgcFXbuAewpTpSjqSmmeReTtQBsYPGR1BNRBCU24+9xu79ABUt1J5kpLndLK/RRz7AYrQaBNHst0h8zUZ0B8k9LdPVj/AHz6dq59ymuxlzJskK7lLYw2BwBUDLuViXJYoc56DHf+VWGDRlizAAjgsRz6n60nlhzlSRHuHyDuaZXKVtxMW/IVlxkKOo/r61GzGPI3BeAwOev0qckocbyGHzYz3qJ4Sw3Hgk5yCNtJNk2aI9smJPusO/OBUILPjAAT88Gp5hv3BmyPlYKBgE1EEdyxIAVOqnnP4Uwt5FLaR1OXPygAgjFOkDMwXOd2CecH6UJthkbHPBbPY+wp5j3LuZgMgcLzg9qxOsQ48ogkkKepGf8AOKCMEh8qAOSBjigYCE4JTgk46N9KNuXG/BbHJAx+FA2J5QVQMkYGfl5B/wA5oBzyw+boB1xTyhRQxbbu4AHPFAwz5IGD6dvrU+Y+gYZEyWQNuPJ/hGKkGTG2MbHOVLY4/wD10Z+VsEFgCO+CKh3CVVIjwOAM9frj096bdiQeULGfQD5toxj2rC1INOmJC2/OTg8Yrcu1aROQQQcAr6ViT23mssYXocnnn8RS2N6V2zMhtDOwHK91rQjsY12Eg7z1AXJNTWlgsh8wsFcfKeoAFWrkfZh5W8blBA288dadzr5Shdny8BW2FFIOeT9MVB5jNJsHBYj5tuD09KkllkmzuLLxgnaOKsWNqLmRXEZlOfu5OW7YFaxVzKWg2ORvJWNQowCTyfX2qW2hS5iYyMEDHBHYDsa2rTwxPPLtjsWALZ4bn8a9G8BfBebWr0tdaOXgGMlZCB+NbRUpPQxk7I4nSPhXbalEkq3q5bGVC5NfU37Pvwj8PeGLdbu/Q3E0zfu4ymSfwFew/B/9n7w/o1qt1eaMivwVSVtwP4V7Za6NY2KKkFpBCqDC7IwMV3U6D+I8+pWSdkVvD+iWGkWwNjbC3DgZG3afyrQmhaRw25goH3VOM1G9/C4lSOaMPGPmJ5C/WvPPF3xVkt2Nl4fhOo3eSjyhfkjPrXW3GMbM5YxlN3R0uv22sXlube0aGwidiGk3ZYL6k9q8J+IXiXwd8PNVjZLeDX9eClVnvZSYkf0x3qLxTfaxdadPNrPiCWxtAD58ofHnN/cX2r51k+KOk2Or3EkNsNY1CJyUkmG5Yx/U8CuWUru52whyrVnrd3/wkPxB23N3odta20p3ebKN6qvbg8dulauoWmh/DgRarrl55hXHk6fDMIIWwM5KoMke1eAwfEfxJ4i1pZJ764Cx5lFtExVNg5wF6c9K5weL4dT1iW+8Ual9s1OV/wB1pts37q2jB485+3HYVKaZTaPozwr8Xrj4jeMZtRnu4tF8HaXIslzeR2pEewH7oducngfKDXnHxp/bv0a41HVNE8NaFfpavOUNzFJ5L3RBwM4BO3rXmPxO+Pep6rY2HhrwzeWk9lAVd4okCKZM8AKPSuGudU1LQGkn1ZoUuZCXkfyg2wHsOOW/Kq5nsmTqnd7jv+Fy3c9+ZoPh3BcOMkrLLNcMx9WH8VbtkPip4+slceH4PA2kxfPJqDwC2AX0RMF2b2FcPc/tLah4f3W2ibNIdcj7fLCr3Le4yML+Fcrqf7RXi3VGMR1LUtWlY4LN8z/l0B+lCshPueq6v45PhKFtK8LxX93r0ilbnxJqUp84L38tTkRD9a5PxDexReEJLCTWWudY1M7LmRpCzmPOWyc5wT0riW8c6pqKLb3sb22GDSByA7j39ado3gjWtX1Z9TtlXT/NYAXV046HgY9qepVrGHZaTpjPPb6cyRRQtsZihck465/Cu18MfCqJUOoanqM1lakbhM8OxSO+Aev0ror34vWPw4KaRZR2er3kY+dxaq2ZO+TjpUA8W+N/GIXVNV1EWdrGN0VrHCoQcccY5pryIdyyur+CNHnW0fULi7wCoSKxYknv0H61LaeMfBU86R20WqJEv35ZIzHx7Bjk/lXAap4gaGXdf69PLMRh3jIUsPQYrNiu4NWy1lBLbRAZbUbs/meaN0KyR7cPiZpunXwktLi6gt9oVYTIA7DtkY711Nr8VdS8S24Wwg1DT7ZPlOCvPvk18tXvijQ/DkW23vZdc1E/8tJDhFPsaraT8Y/FUV55NkqmNz9xCWB/CquyT60ufEGg6KsJvotR1SdfmMjyHG71qhqOnaVrdx/aGny6jAxG5ka4OVP+72rybSfEOoeL41jvryXR70gYMY+QfXPFb2jeFPGVpcI1jqcF7ETk3LYJIPt3od+wO1tDvFj1PTCu2Oa+Vlym/LYFa8HjCG0/dX1g7v8AdaOHIB+tc7FqOuWMq/ZNQMmoLgPEqZjfHXntWvpuo67qV2kVxYNZ4O6Z8Da3vmqVyLnX6J4I8A+L4RcX0KWit0huORu9c1g+J/gQ1lObrTdWuL7GXjhgcLHt/ugVNe3gdljdw0S8RxIBjPuR1q/oviOaxlWKdDARxz93FXaL0YlczPDltriTF7B7yzZYykyGThSB1A6Zrp7PxX480ixEeoa3JqITm3ltI9kmOu2Q9MVYtryzv5HEOqIPMB/dg4NMgsGuh5UWsxGP7rR7grdPrzRy9i1KxyXiD4/S6ky6R4j0myWSSTaJioYj6tVLRtGhsBfatBE01lMgWCKIMdrH071WvvhL9o1o/bLyO6hU+akkQ3sh/DrXT+HoJJtOvfDTeMLiytUO9IBYMCCPRutYu99TVS00LGn22s+H9JupJkFtb3CBYLJJQJHY9zjkV3WkfDiDTdEtvEd/dsbS2hBnV03+W553ZHpWRpPwP1q5vbaLTPEdncT3K4nnvi0Xlxj0B6cGu01Hwvqthodr4Q0DVNNTwvB+8vtRe8DSzP8AxcE8D2J6VSTXQcnzbHzn8fNY1bxD4M1yLwjcf2k9zKDNb2SiGVoB0AB+YjoTivhy8hv7RrxL62mspsYaOdGDfhmvvrxjo+r33ilLiLVdDuLiAlbKbS7iPzY4x0VxkZzXmfi7wP4hvdT1G4v9Il+zXMIhBuo1khZv4nQjkUtb6mUlY4/4a6vd/DD4eeHvE1vp6jXLiZ7T+1ShaeCBsZKejc4zXpfxG8AaTonwchn0m1ubi/1mWO0UXKEHYW3SSkcnv1r6B/ZT+DFpqHwX13UNe0+21C5s3Z9Kt3GACoOGbd/DnFeTeCbvxf4x8WQa/wDE60Tw58PbfUvs8O9DCt0U7KT/AMsxjOelN/mSlfY9Y+DXw38I2nhcarrt9a6DMmnm1sbnVIN6iRVAMirj5sHtmofiZ4N0rwn4Y8JtqXiWHxRqugWclzJfsnlwwmZtw+XnkjGBXgvj743eIPif8TxJZ6hH4e+GlhdeTplvMgPnqpwdgIyxbr9MV7J8XPi94J+HXw3tdK/s201PUtQtBOBeEs00p4BbPGPQUb6MGlfQyAmo3nxg8L+I9KLz6Jr9uqN5XSJl+98o7kV3mq/EG58IeNdVj1Fh/ZMEBjtopVG4OR1B9a4/4QyTah4Q8M3MdwtpdWsjXDxKpCEE5AHtz2ruPjjo+ha7a2V2LpY9WEKz3UR4ViemPyqnotPX8NQg22V9K8ZSS3mnSmSKC2T98+4fM5A6V6T4b+N95qWtGO1jENqVEe89CfavmrwkssdxNPdW1xPOxJiRkO0L0+ldhLe619gDx2ws7eI7wsfc561zXa1R1KVz6W1rxRJHdRSCdnMpBJHTFel6RCdVsInmcSRFMHA5r5mTxBHqnhe1vEdlmhUllzyDXU+CvjKtkbaC8uwytgYbjC1LsnqaW5tj0Lxv4BXV1/0FSwAP7teBXl0fgi/t3JeF42ThlA6/WvpHwzr2l6vAhtnUnAat9rK3kyWhRi3JJUc1nLCKrrFkLFOi7NHzJaWUlnjzEfkAcdBiuntbOSRPMSJlAHTHBJr1LXfCtteSKI7ZVLDG4DitDTvDNpZ2aw7N+O5rGOFm5OK6HW8dBRUrHl0QckIAwc5AB4IHfHrV6RHUFyhLN3967268IWtwFwSrKcggVEnhFQNrSAqeo21LwtVPYpY6k1e559M27DM2xlXJKr0zVVLyK2DLKVB24GD39s/Wu41zwMZ4T9n5OOinGa5mTwXeX4eAR7W6gAdD9al05xdmjWOIpyV0zmtRmkuydzbwq/ezgD/HpXJ+IUMdp5gk3YG7joQRXr4+FtzIsQkkTAHzc8ms/WfhHcvbeWhWdMYwvBrb2c1rymDxFN6JnzhqssTwsQAoGFZTnJPb6VyGvIbWVknBAZMgHPI7EV7v4o+AWt/Z5JY0yh5Ij5b+dcRr3wo1yeO2a4tZdy/IrHOfxqbOO5m5KWzPEb1iowzElsn0NZJYtjPHPbn6ZFesaz8DPEUaLJ9mmaNj1C5OK8/k8K6haXkkDQOrR/MQVx+tc7bW5nuQW9lJKqPyyt0K9vWr8jLFCkMZDgDJaul0Lw3e/wBmkxWxk49MHdWQPDWoJeHzrV4V35LlCBj1+lS32KSM+OxWccZZidoUcetVTuibYxZWxhj2raWVtPviGALRHOexGah1SEXE5ubcqqFRkEd+9Q+5XLqZ32cxxqdm4A5O09KjICurDHTuKnRmjw24svUd81YWSO5OWBjkGOnPBo0exFmZhVQu7IBHP3jg0NuKZHzDHzYPT8KvSadIo37VOeu361XdOdxQEDofQ+5pWDlYWwLToTkc5znGK6SDccljtUnjfy1c2hEaMu4SL1YZzW3YzjyQ+SGUcKvb864cQtmctVFu6jElqzgbTt64Jx7VybL5bOxwXJK9OtdZExeN1dwCRwzHr+FYF9CBdMFYKCcg9CBWmHd4l0tVYypQS3Efykc4NQKjNghcbTwM8fWr8sRkyWYhOBwMZpqwFkOckj+VdMmb2ZUSIrtMh4JyDnvU9uy7cYLnucHBqWO2aR9qBnPGBjjFaNjpjlGRlERQnHJoi76BZmYY9udvfO3NEiAArkBW4PHX0/OppYjCxRgFOSDJjrSMq+ZtLHaBz7f/AF/ar6EkK/KxyPlHGQc/h9acPL8wgfdx3HXHfIpykLjadrEkAHqfeprW1kndgRtz1IHWldgVAhkkXCk7uuTj862NM8K6jLJ+7tbogfN8kZIx9fSrVvpJDbtrBCPmDYOCK6bR49W1BJrK2v7qFdudofCgeh9q8+raWhLRl6NAk00sVxvWNT5bMh+VSeAfrniuq1jQ5/Bd1aaS0OdZuFQu+zeEDfc29s/410XgvwVpd9qVpBKs4060lMl7cxMPmZRnoevNepz+Ehrep2+o7J5EtlM8ZlhAbYR8g46jGT+FVRwzktFqZuSWjPPdJs7jRPEAe/sbbUPIaNEYL88k3HygDrjg12ep2sPhrWNV8QzoB9kijjtd0IASRwSW9znPH+yaf8OPDOo33jdb+KUpY6YjrHbNCCVdu7E9zXbePws/iO20W4sTJaFDqdzeyRgW8KD5TuYn+EK5/EetfQ0MMoamMp3aRp/DOCDTvDUVxCDd6pqXmXe1/kDgsQG9FGAPzpNc0+41bUbGwliSxiZvMC5wJnYnOV9uTivOta+IetanZtqXh2CSQTxeXYwsFihjtwcCb5iOMD9ad8GPEN1qWkrrlze2E115zfbLiV8/Z4wSJHBJyXb5UCgAV6CSS5SGteY9502CHRtMWNiIo4FKtI6hcgfxfSnxRxw2KvAvns37yPeeXYjPU9K8L8X+O7TxP8R/D1oZbnUtPt/9Lt9JszgTPkgT3Dj5fLUjCp3IyauyftR+FNX8apoej6xFcNaxM11KozD5n9zf0474+lac8VoZ+zlKzR7ZPci3Rd7orH16DHLH6AVyt54k0/SrS3u7VobmyuZW33Ms5DGTnaVH8WTgDFeVfFi68Xa94dstKsLfVr2O4SQ3M+j2JZJN/PJYgYBPYkflXBeLvHGo6Preg+DtP0a4bVLYRzK184RIPJi+9ITxtHJO3jgdc0OQ1Bddz1zx/wCIPENjYWNmqiPxBfyMYbMXGESPdkyGTjGB68dBW1qGv6ZoOhiXXdeiv4rRzKYbBtskkgHIZg2Wxk8DHbr0r5U+P/jyfXNS8Gz6bqVzFHdwyCbVrWNi17KAoaNh1iQk5TjnrXSfB/wZeX7Lba5d3NrpGlQm4lFtaedLHcSKFTdckeVvUAAIu85Izio5tbWNOVW1PpnS/iDo1pYW2y2awN8UaxsGIN5cbxw3lclec8k9FJpb34i2/hPSr2+128tj5TbooLbAby84G9idu/rkZHSvIr/U9Sv7W6n0aHQPC2n6hItl/aer6gj6o0roEVC24hG2E7UUk8c4yah0LwHo3g7TfEieKvEkF/p0bR6dFYRrIyW0iRM4LsQNz8s5I46ewrS7sRZdjO+Jnx71XRI4oNCv9Pn1fxLKz6PYaLZSTXMsAIBleRuBg5z056DvXK6x4i8WaBc3ekJ4vh1bWr4iC5gtbxHm08LHuEcaA/6xm+8RgqOB61p+GfC2vTeDtObwxoep+Y1r9mN3rTRJEluz/MIyxOM7h8owx7ZrwzU/Eg0vxzY+FrPSJYfEC3F1DNeR6J9jiu2EeFZQckkdN3BIH3RWLuzRNLRHsvhH4vp4H+GOrPr+p/YY/KeBZbmRZGjcL8yfe+XLsAQMnAHHeudub3x54j1HS9T0vV428PLDFJbRQX+5HG3LM6L8wxk4HQ14HqHhLV9O8fw6mmpwap4X8OK19d6dqClvJEKbssBxhyc/RhXfWvxAuvFPhrTJvD1zP4St/tgsr3ULK8b7Lp9uCJGYocEqykFefbmpNOa+qP0A8JK/h/wtaSta2sdu8cRjtbSIxfvHxlmL4IyxPWryeLLTU0nsS8un3jK0WZ0ZVV+RgOMc9+CPavmvTdZfxz4Whi/tSO/1XT7ieLR/M1Lf9qAQb4pSTgSMCGUHupHHWuJ8QeLfGWl6lD4fSBZlsVDzx3fmL5btzvZmbpg4PsPTFbc9jHkTbvufSerXdhYXV0s2o6VFcSgwPMsafaUVR8xLSbi/IBBNeD+LPHXiGOyF1Y6+l3Pb3zGxvi7xTOxXDqI8FWXp90YBpmu642g6PY+IPEupXHiPeJSkcEPkJaIz7VjMi/MvYbBnI5zXNaPO3jfVLnULaXdqFtKRFcWkH7uxtiQqxxJ/e65Y9zk1jJczLSseh3XijxBrI0XSbTxNfzf2XZ/adakMWRuKBgGfg7zuCgYr0OXw3pHxK+Dk2maRI8k8LGQ2ygRzOqtlo+ckAk9R34r5/wBd8SyeGNb8OWNhY3MtzbWJW/tsM0TSkkRtIRne2dhOTxg16v8ABTS0lnvQ2m6lb3MihrnXLe+Xyd+4FgqsRsGQRtB5z0oS3W4nrHU8SvvDNnpiXumWRgsLi4JHmzRg3du/UQspBJGMDcmfWvOtX8HXWgTNHqypBMAzrbROJHYdmJB+UH359q+8rv4f6FeeIruXVRZXdwYxDBdQuft+MAfewFGOSSMmvF/iB8LfCekWV5d2XhW9knMuPONyzpITyWJyQTxzzXFOkxqdz5ZlYSRlliEagknjH/66iKh4jlgAR1B711ep+G7lJmN5AYJz862SjBhj7FvTjtnNYOm2B1a9l8r5RFC8jDg4CjPH8v8A9VcjRuZc0TIiKOcHnd6USICGbCqBjsOan8t9pZgTjJye59DTGhzG7OuyIHkkfez2+lShWZWYeYqj7yj5S45OaiIUyN5hUEYySOasMnlMhZuccBT0H1pqRgnecFOnzD0peQbmQxwxULjAwMnuevHalL7m3NhT1BXjA6fjQqAFccgcg7sc09R97PzncNvbHsaizNiNgSp6lhyM8gmpTtYhmG7PHPH14oRFVDg5Xk4XNHzxSHB3Z5Ugfd/ClYB7Og7bRxkjNRsvl7eFBPUFucU4uQwB4J+Ur2I/+vTy0XlYUeWPzP4U9AGEAbiNzDooNPDBdiqu7qc5xj6Uu8+WMsWIXd+66jnnOaVANw3sQp+6RnOKVtQKrsqgqytgdQW5Oe+Ky5Vle4AQfd5Mh6/StOTHDMST/tcdKzriX/S1bBQnoCeCOKzOymtC1Hh0VX5bHUGqd9MsLhVTjPBI5zSMuHViBuAyOevtVK9bzHUhSVHbPSribyehYt2W4QBVG4nkkn5TWnYyeUxf/WHORgdB61jWu64VoIFBbOcA8nmut03w5FGwS4uwpYZZFOWA9BW9m9jFtdTqfCFrp2p3MST3M0Ln5sbiD74r6E+HPg9bS486XxFcRwHAVC3Bzz+NeN+Bfhi2s38UtvPL9nRhkuMAetfV/gf4XCdrRAwe3VfmI7CuqCv0OWbW56N4Ve6uQiaVdtcBBiSWSQkD6iu8Wwmkt1jnn8xv4scZqLw/4dsvDlmILOFYweWI6savvKdrbAGYHGM/zr04QUV7x5UpuT0MvVjBpllgQq2/gqo5avLdT8a6B4VuLpGjVrzJKxAYGfeuj8bFreB5NY1xNOtyACsR+Yj0FfPXj34i6BYyLpXhq1W81aUnN7cHcFHrzXPOWt0dlKF46kXifw3e/EG7bVPEusLaaVCT5UER2oR14Arwfxd428IeFNZuLXw7owmPSS5mG7efUVT+JF5r2qRSWVj4oWbGTK4UkM3dVC9vasPwN8GvEOsytdanqMdrZYBaa8j8pSo9M81itXojVta9zC8R+N7m20KRpJVtLrVWICRcMkIP6ZOa4CxbVPEDtp+g2E2ps/MjQR5Xd2Xd6DrXset6H8JfCmp3N94p1m416cJtigtl2wqP7oxya5vUv2itL03Tbiy8H+FjBbuNqTzN5QI+gq0l1ZGpzGmfDW2+HyiXUNasI/E0pz5O8zNa577Vzz7Uy68P2b3+6WHVtRdm3SXeoTC1hYnrgHnHpWNba7471eWa40+10/RlkbdJdBAp+u48k1DJ4f01JDd+JfFMmt3mNxgjJYNjtmq5ehmbV/beELS3eL7LZ3cqjGy1Utz3y5rmNbv5JrJINLnsvD1oDtGwAyyfQ4qprPjjQPDO9NN043moSP8Au4ZOgJ4ANbXhnSjbg6rqmhxal4hnXzLey3ERWyn+J+wx6U7BsZ1toWg+CI4r2+1A3t5Iu87xuck9gO1XdJ1W819ppltru7HKwwu3lxQDH3iao+IfGGn6AJALKyfWJDukupzuWI+iivLdd+KF7OZFe+mmLH7sR2oPy7VSVwseszapofgsSLHbw3+qnl2OCiE9t3euf1f4i6nq8RgF3HbJjAjiOenavEG1fUdWuss7iMnAVeldH4b0PWb+Ys4FtaRNuaRxwce9XyiujqmltdMYTQ2E+qXW7Pmy/cX8Kz9Sl8ReJUVZbd5Y2P7u1tztA9sVpWOp6qs7RpPDFZQ8BCM7vf8AGtW0+IsekzrK1tE8q5w6DAFSgaMTRvhnqnkvJq1gNLtR/HKfmI+lblnNaafMtro+lyOWOPtflnJ9xUGpePk1S5W7u4pJ1XBVWkJC/hXReGPijJcyxwW4it0xtbKAcepNF9Qszc07RtR1mMwTOttBHtLO3D/iK7vw9qdn4VEKy3s0zIPlWLkVzVtpVrqmom/ttWMblR5kWQVP0Heu+sdB0n7CLmaFbiRQAZbcHGfpT22M2zes/itpGo2kix2xsrtOAZF2jp3q0l7L4hsvKmeWJJV274+v4Gsmw0XSNXke2iuY1DABhMg3E11Gh/DDW9DuDKjtq1o4ARIj/q/SrXNLRmbaRg6Z4Jn0K2ub3TjLdyJ8xW6fcQPauO1nWtdsZXurp5FDfK2Y8gD0Fem33wx1u11T+0b++u7a3YZEMYO1QO5FdBpXgvRNcMMGqeJYBGwwFaHk/Wjlb0WglKyPKvBfiXw9qer28V7HOZ8H9+shUdO4Fdtc6d4Q1mGOC9lvtPAO0XlpNnafX6V6Jr3wB8KaLov2/SovtDQsDJdJNwufb+leLeHPDIi13VLezmNxZ7yGE3IHc4zT5XGyY00z2TwR8LdYt9Nij8Ja1Fr0OdwMriKRh7t6CvUPDOkeHtF8QyWV3qUepeJ1Ck2bTr5G49QGHXFfLGneBvEfjTWZdO8J3l1YmD5ZfLkMcS55Jz0/CtJ/BHib4alJ9T1rTjcghndHzOqDqcCnzW6FJXVj6j+N5h06x1ax8O29hcXc0Kx3JgctMhwN6o3bOcV8G6jr0/g+fVYtQkvbHRro+W6urGRHbvz1FdjefEXWr7VYh4eu5kgYO09y8nLEdcDv2/KovEPxZt9VsoNN8V2azxMpcM8Q3k/w5GKykk2bRvsfP+t/De/uPEMA0u7GpwagpNtdWuQScfKpA5Vq+rPgLpl/8HPDcegG7fV/FtzAbi4s7pfPgsYyPmdwc4Yj+Guc+BnxU0xdYutEnTbZbsQXi2SfuyfuqxAzgHFfSn7PPgTTPAV74g1PxXdw2jT36AC6bcbkn7qjPPzEg4pRXLqhzk5Fz4jalr/gz4CyPBf2umT60qeW7xDdHEzAFcdiRz7V8t/Fn4jTfZ7rSPiddX/iDR7ExDQNHsY1V7gBR/rccqmR16mvff2rPiFpU3irww9/Ot2ZdQFpb6ZH/qhEOruvUnPt6V8+WXwx0L4kftEy3eu+IXup9Pj89rFDtB2klFLdAOOntQlrYybaX6HnfhJdSbV7jxt4s0q3NpDbSS6ZaSLtSIAYCovTA4HTtXlPj7xPqPxH1+1u9WmjiFtzJEMBVjHIUV9DftN/tF29rrKWC6LYX9jb25gdY0KxxKOwYdT6mvjGTxlomp6vNPcRy29g5P7iJ8t9MntVpX26CvZWZ9kfCf8AaBiuvCGrWNrYxRx28CwWaqM5Axnn8K9ng8X2/iM2V/qtu1zPb26G4CLtjUAcAk18bfs6/EG01TxBqGiWdgq2k0RW1jKjg44LGvoS7tjq/hx9Pur02qB/3lvA2Mkdifah39RqS2N2/wDiJe/ECaaM40nSrdv3SRYUsoPBJH0rp4Piraizg0dbQXgVAGbOc+9eI+D9QJ1aXQBCdpYpuzxXvFr8IP8AhC9IttbLRyo/MkTDB5rLXlv95abcrHb+DLez1ILaIMRSDJUj26Vqah8DbKzmN/JeMsiDeiBiACQD0q94K8E2mp2ialbTGKaNQyx7+efevUvCVvb6wrw6g435wN5zkDgVm10sdXQx/h7eXemaXIY4JQkSYDtyDXU+CvFGs6nqU0arIcEqQR8oGetP1SHUfDdnm1sPPgBwRGvBX1rvPCMdrNo0UkNusDyKC5C4JPrTjG8krkTnywu1c0ZZZjaYIMcmMbiM81naZFqVjef6VP5sDcL7VryTW8jG3aRSw6ru5qYxrtUH5gBjmulwbd09jgU7K1tyQGmt04rPFg9vcSXH2yXyz/yzPKqParsjMkeUwx9zWnM2nzKxm0ujCMSbiXZSOwAp7FYwWOAO5pEIIyDn8aD85YFfl9T3prRAOz82BS4qmt2ouTGzBWHQf3qxtS8eaVpuqRWEkxaaQ4PljcEPvUqolrJ2GoSeiR0bMByeKi/dTEjCOV9RnFc5eeKo7i/e0s5Y5iqZbHPNU/DOp3wv7qG4QzyNlgUGAvsaydVOVrXRsqMlG7OylijdCHRWXvkZrjdS+G/hvUpppZ7SMMTkkADA/wAKl1vVvEETo9jbQ+SPv+c3P4Crt9o66laQtcZ81wFYxnpkcmspyjU+zsOMXDdmZonw00O1iDxQAqc4GK574g/CKHVbYyWKom0fMrHAxXeaX9k0S0MQusxx8EynkVofa0uLQyRZkBUkKOpqeSnKFnoyvaVIyv0PgXxv8MNT0e6kcwu0TDdvweD6Vw9vE9lM0MhYrnDE9/wr9HdR0Wx1G2C3NrE0rf8ALOTsa851b9mrw9rDy3EiCCdzuygxivOeHmn7qudarR3bsfEU6rHK2wA4bACijBkAV8pz6cEV9ZeIf2a7Ox4soROpPB7n3Nc7dfsu3M7r5SiM4ydp5JzWLpTTtY0U09bnz7Fh7ZkmbIA57n8KzJYCCFClAePxr6kt/wBlS9KnzZowRnaQen+NJd/so3AtiYJg845+YAA1Xsaj6D9rDufLUqiImLls8nAGRU9lMGwGO7eThj6Cvbta/Zz1iy057hrR/MjPJHcZ7muHT4V6tZW07T2cm92LoNn3RXHXg2tjCouZbmTaww3GnzSKdkkYGFYfL9awb6J2lj38DONwXjFddp/gzU1hRfs0gZxg7ifwFP1nwle6PGZbm1YZALAqeKzoxtuTSVmcMkEkqADcoH97pUqwFQSUyhGBgZ59asSzEq5RMnPpjipbF2uGClGHTAX/AArol3R22HWsa2w3sM5P3sfNVySWaWI4AQn+M85FTCFC6xSgK+DtcHBq6k4S28p41DleCOc1ne3Ulq6scjcWxmLMQS2eT6+hqB1BU7uGzjJ64/KuiubcurYjKNwSAvT/AD/Ssm5tHVyFUgsckk1pFkuPYp28BuJPLC4UZO4nOeK6ax04xqAWOVGcgZxSaTpm2P5nV34IQCuntNO+Q70+bOGHGM/4VjOdtjMz7S1juJEVjh87VB6En17AV6L4P8HW8Ph6a+vMW8nMJiPBkfcAMN6Vz62El0VjGjtqEaAfPExRlPpkcGvctD0+GPSVn8RWTWWk6fD50dzI4eVySC4KDqowOe1XhqXtJO5lOTijiNM8F3Gi6wPOWX7BcXbzLbrlkkUY3Lnt0z+da3ir4jatpZvdVjtooH0mVYYYXYh7qAMAXx0K7SK6LUr3Tfh54SeXxLrwGga5OsdtffNC1qzAsB907dw459K8Q1+8ufFcthp9p4k046ULZ7K6129fH7hsqxAHVgqggdzXv06KpRsjBO7uz6A8D+K49Q8IarqVnbz6bPqrlrWS6T553YEttA7AAkVm/FTWdO8WPq2jXeoR2kOnWKLMpkw11JLG7eT7kBDx75NeT+GfjT4ZgOheGNA8TRE6TMiwTz2zgGONGDStIRtwWz6deOK8A+Pnxp0c+FdMaHWypm8STST3JBH2+YjZI0WOwLN04FdalpZESjrc5p9V8RfFvSEk17TdQ0+1iuFS00+3kNvC9uvypHJMcBU+UtkZJ5wK9F+HfxDvNbfVNN8N+HLbWtN0ry3YWsjgFg4UYjU7pE5OSe4zXl/hX4kHS/CZ8Galrkt1oWowq1pftELqXTJ2lYDI7qVXLJ3AOORXv3w5+H13F8Qo9T0i5XQPFWmWLxaZqVlIzaHqym3yske3IRycloiORk4BqLGjl1Z0FxBqnxh0KPSZs6Jq9zJ9ksbq0unQyR4O/YgUBjGOq/eUde1eJfCj4Z+II/Hl1FoOkI2kLBfW00U5CJ5C7o4pip+Y4cbjwCStfTPhT4nap8RvBOuaD8TtJi0bUtAlikfWNAvBbrdOpDRtAz7cSSbVAj/iyeRxjI+JXh7xFD49l8ZT2Wm6L8MdG0X+1Htri22X13eLljbPITlld8bmx0+Udc05IhPW+xrfDa/1P4VfBKfXPGN3a6TY20c0XlzTSJNLF0XAVi25nPQcgZ79Ivh34T03Sjq3j/x/fmfU9UiafyktDFb/AGSGFXSJg/zAcrhWILMDkV5X8JvjJ45+PWuaJdXdvaeEPD0FxK7adeWFvKLhMLJ/oiuvDJglicgZ7muo8WfGvWNMgTXfEGvWcmha1eTarHpVxDCiW2nx7osb5Fy5blvkUtgDGaaYO/3mt8EtY8MDwXe+MNe0zxHoFvdxPeC4urvMsvzbQ8MUa4UHcFUZzgdABmui1HQ9d8X+I9OHhh3sPCcyJJYR2180kDRkHzX2KeWyx3mT1ArjvBHxJ8F/GnX/AAbpVvpHii0tLq3meWxa6Q2iWzR7YHbcN2cfOqqM7pOc9varTxPo/gf4a3dhb20ehSqkkTWcJSeYySHCxooIDSeqj5ec54NUtFqEr7pHH/E3wjoPiLTPDN3Z6r4dOnacjfYr3X7JP7Nku/MKSyphlLz/ACALxtwM5Pbe1rw7ZJoGmWj3Oj6/rGmlNV1GTUZWtRPKxVBIynMZQgBcMcYHSvO/iNongn4eX3ha68QWGoeKfFUVhF/ZHh6+mNyUuG6vNEn7tUU7V2oOcNXO6J4ZHxw0fXIPHHijWIre4n2XWmXjr/ZtuRlvIh8sLucYzgZ7c8UX1ItdDfG76vrmtXd1rPxc8J+G/DGiwq9toFhu1O40a4Y4EmIVHmSfMdg5xnABxXpC/GPwlod/4X8JWek6r8S/EN3YCaLUo9PMUxiYnDzTOV8vPP0C84Nct4X+Bfw38GaZbeEbO+1jxHbasvn2EFjbYvm2/exOT+7jUcc4xzzXpegfAC1z/Z1rrU/huyCsiaXZANdPAVGVurjczSMSdwGQBuPBPNPV7Culujm/ih4f+G9vbTWeo6PdWthLaxBJrNGNxdSc/wCj27rne3yAMHG3HNcr4q+GXh7xVplveb5/Cvh2/t44tT8MNpfmMIk+WN0eElopE3ZL/MpP3sdK9r1H4e6Z4f8AA6eHU8QT2em6UFMWqTTCa5hk3Y4yPmLAkE5BBxjFcb8IrnRtfuvEnh9PDN7oT6HcnzL24vpJp/tG3LJJ6bgdxVcryOvWk0rjj3PIbf4cfDH4Ha5Zzr4jv9fW3mSUraXYjBk2/ulKD+MjaPbknHSun8AeOPFfxB8R69per6FpHiXT4J47uO0gui9wsRfBBlJBUKrDGC33SMVy3xU+E9lL8S/+JVd6Va6dPc/aEN5B5sm0Ab0jwDjg8Mcd+2a2fhv8HNH0PUILnwp4u065vZtQS4iezLQj5X4jkVjlwDnO0474xUJ3ZqttUdF8cfgzd+MPDNjf+HI9Y0rTlZ2itdLljuTExOwOEbGF465OK5v4TeBLzRX1HTdRN5qutXdkbeaGKxls7Unny2DZ+Z84BcEDvXT/ABL8ReJdM1aCbUtcs9MkmuJ7a3utLAn1NjyADgiFIsDkvkjPTNdR4a+J/hbxR8ObSwlvf7T1eznXTLq7XddSw5JKu5cLuDEY9ATx0FVo3chcyjZanzzd+BtX8MNqPibQ/ENx4Wi1K9SXUdPu2SaGKRVXztrZ/e4bIbgE5r2XS/jAukeNG8O6VdweJVtds2r39wgjQSbAUjji6KMEnODzg5rkPjR4e8M+MCunQR6qYZLdTcalHiG3jt924RRxjGCzYLADLHgnArptI+Efw+8bpa6vb31xBe3UaW0NzaSiNTIkaq8khHH8JwO5BFRrujSO1mj13x74x061urc2trNchoo7eTykz5JdcxKcjAU55YdwAa2PBnhmwsPCq2p0y5iljkWSaCVgryyMc7vw9OM471ymn6u3w+16JLqVrzSre1eKC8ubpX+0xBVZQXACZJBI3EdTWV45+IvhvxBc6LLaa5baZAzRm3ZZPME87DeIXKE7SOu7OBVtL4mZJNqy2LvjH4c+GYdZvI7u/wAm+f7SLa4siVjK8Fy64O3nuDmubu/gbam31xNJtNMlSOydLb7Im1pFIwd30yCPqa1o9c1q4aK/8eXq2VpqJ+z6c2kwrII0J5Mznkgg/hzXremeHbbwrapJZXE8+l/feLiTKkdd2CWHsO30qPZxlsgbcVqfBfiz4U6r4O8O6XNf2EkbSIQkTYGXzyx9u34V5fOHF1IJW4JxhRnb+HpX3h+0L8PdL18i/knkgu5kCRC1DSlhjj5eiA+vevknUPB8+i6g7f2de3sbKVkW8gWNcdMhgeCK8ytT5JWR0U5cyuzz4hVC7Tvcgnd6AVDKmNwL7WGW5+npWrqlgsMpESAkkgRg54Hv3rPaM242xxsGGSRIeoxXOzUycgBnMe5zk/Kc8U1tiMNwG4gYKng+31pWPyjkl+hB6U9mZSWJJGOWU5H61mWNQvsJJKj2HHWk6KW+bOegzx7U9IU3EggHcD2P9KFXnIO7JzyDjP8AhR0AVULGMBfmIOCwPT8aaF3qqAbCMHctSOrNuDKA2cZU8YpFbJ3Kmw9PlGMcHkVOgAGyFOPlOMnHenruIcgqFB5Jbr+NBAZ1LZYADCqcYx71HPtRG+YKgPUDIPHOT7e1HmBFMwjVjIQTnGDzgeprPk8suxAXIbBOPvfSp52J3FSxGSFz61n5XzEwMumf3mCQfyqfI7obFlR58JUqCVOQKrzRkcAAP0Pydaltrr5cdcnkg8AVLFAZZvlJYnhsjOBWkdzRs1PDPh/7YSQq4HDHp+VeoaDoehaK3n3m1pwBgH5snnivN4damiMdnYwSMVIB2j5mNek+CvC9vHeR3uuzCadCHjsI8tk+9dEbdEc7se6/C26XxO8NrDpw06zQKWuH+VfrX0n4b06x8P2STC6D268GRSPnPr9K+WbXxXFpixR3kbSMxAttOtOpHYtXsulw654mS1M8bWGnQqNluPlDH374FdtOSv3ZyVY3dm9D0HWfiNaoksGnEXF4oyQOiD1965O1+KV5e3cljaR75gD5sxUg5xximJolpLcmws7rM0h/fyRqMgdxx2qTXvEHh3wJp4gtAk9y2Q0igZBPq1auUnq2ZKEVokeN+ONH8S+IfEElxf3MKW2cJG7bnJ+lcve+GNL8F6ZcX93A9zfXC+XHGv3z/eP+yKk8X/EuySW7u7BpJr0EgHllX6H1ryr4l+O766mtrfbLkRbpHkHLEj07Y/WsLo6OupznxE+Ndxo0Y0vQrCw0zao3SwRB5B75Oea8P13x5ruvRObjVry6fkASSHavPYVteIZ4nuCnkSPMwJeR+Nv4Vyj2UUkEsgnKJnhQDlvX8qa13IuzipJry31J5LlvtL9h1OKv3/iDcnkbRHs/iI5FaU1xb2d48aW4mJ48zu3H8qpTs0pxLab42x93H8+1UrkhoMU2uK1ze3E4sIRxEXOG9KttbWljBLOsalmTMKY4zWr4d0G48T3UVhZ2skr9GC/6qP6mum8U6Vpnh8DT7JEvLuFA11fMcxQeqqO5rRGb10Rx3w58Gw2AvfFOtBGS3+aGMclpD0wKxvGfxE1Sx029aAfYIp/43b95Jn1qh4j8b3t3HHb27Na6ZCxJVRy59TXDXwudeupL3UpGkiXiKLGMj0+taLUIpL1MCa4gvZfNuZLi4nJyWySDWxpejxeWsgs3cZyC3erMubOzDJZgyMcKAMnHuK6TRtKupEhn1ovYWKrkRBfmf2x2p+RD0LPhnwXFc79QvpodP023HmPn+L2HvTfEfjFNeYWmmslnp0Y2qvc+5NYXi3xQdbvEtII/s+nRfLFbxHg46FveufjE2874do6YbrmjcWxs3Gp+UrQpGbht2M9uKrR2F1qU3zgRBTn5jwKia9uAqqEKp0O0AGp7exuXVgGkBIyQ/UUtitWX7DS2inC3E6iEHcQgySK6qzj8PrEq28FzJOB9+Q7Bntx3rF0lp7d0SYgjgFSOvFdPZXpVtxRJNvTb1J9qW4bbmppcOq2jo9qkUcZONoXJr0bwN4putO1Vo7oY3jlZOEJFeax6u4fEBKHOXC5BrTsvENrtUXJZ2xn73Sku6I3PovTrzw7eTGW9ItrhjjMQBPHv2rq7DVZtEffpc9y2QSkhYFH9q+edHvNPvFfypnLhcMqEk+49/rXonw5nFnMbeGe8kimPENwhKof9k1tGWpjJI+iPBnjyPxQIrLUbdBcEhW8w8H1+ldjrfgH4feKLZYbdjb3kT/vEgcISfUE14jcanpegQfNbxzahjG5nICZ6n61Rg8UaLoFlbTXV3cwybt/7vJbcT0z/AEra+lmZ2PefDvwn0q0tIvsPiCSHLkPBOcgnHAPrVrxr8NPBnhiCC91q/FiC297eyjDzTEdTgdBXjEHxDjurVp/D13ILjz1aSK5Jw30zXYWmuWWoaPJdePpDYxSP+7a3ky7j6ehqeZLoWonnnxYshrFumq+B9TvFsoWB/s+FfKDY67iMZP1rz7xl4Pbwx4Rj8Sa40lhdakdsUBY+Y57k55xX1p4Gm8LeKby107w79phtVfDeZa4Ei9SWJ7e9eQ/tX+AdV+K3i2SDRUzFYx+TawgBYTjqQaza67msfM+X9J1CSIXWoaTIJJ7RcrEhB2KAecd881xt74n1HxR4g+0Cxa6eQ8h84wOo9q6jw18JvF2geL5H12eHwilscM111nHoigndx6V2msfDSz0Wzv7mzv1js7j95iMbZIR1fr69h71na6KvrYsfDSx1K612Dw34FtvMvtWXy5ZVAVbdz6uew65FeofEH4hn4G2s8XibWbS41GDFzLcKfOmkdV2qVU9PmHXivLdE+1+APAOqeMrXxHJ4etLSJX8obQ9wCcBc9cn2r5+0vWpPidcazdSXKXJZXllnuWZnjB6sd3YA9KSV9ik7K56R8IfFmo/ErXNT8X6zKbm7N8kdgl2++Z2d8M2D0ABFdP4bt59E8aa7JcJLo+r3l1PE0cvzPdRjIyh7fjXAfs/XFnZ+KInsrYzadZyecJc4GyPLM/v06V12meMLnxreeLfHtzaNHcnz006KV9rSKTgMB2OK05bGPNd3Zyuv6BZ6h4A8UTKBcXVlC9tbSOfmJzlmb35PtXy14X8IXHiLXLXS4A0tzcPtURjP5V7TceM7nStTudMZnjtbmBopoiMnewyfxr0X9mzwBpfhlz4jnkjk1G0jd4oZcA9M5rSOmhm/Ig8H+ArT4M6Dc3k8iWl6vG+T75Nc74e1vVymp61c3MvkzSHZvPaud+JXxT1jxl4guLS+KLG0zYUDnGeMV1vhLWP7F0/+ztS083lm6+ZtUYBX05rN66staaI7XwLpmoazqNrqtneRgxY3jPLivofV9Z1jWdAjtoZpVby9rBhkcda+cPA3jayTVbe307T3gtnf+PoPavobQfHyahqD6ZGokcDIKVnJpo3gtblT4c+PtdsNVS1WG5SCBtkjbSUP0r7Y8E+FYtU8OW+oRStHfFd2C3yv7GvK/CNvFdaQXt7RAZMKx8rJ3V0Vnp/jrREmubC1k+x2w3ZPyg+oArB6eZ1rVWcj32C3e0tojMqzRbP3gPUcehqtpPjTTtVvTa2IZ1jyHkC7VXHavIr34yS3mjG0nhuIL7ymLTEfIPWvN/h5d+K/iRqDJ4R1AWFvYSFry4k+bzufu1XtGmuX+tjF0U03Nn0wL3S/FYvZYp/JNlKVaVeDkevtWnpmt296kEMVyLhuMMOpHTmvDtS8Z6vo9lqNjHZJLMR5Us0ZBLP+FP8AhtP4xttdeIS2M0XkDzXyA0RPqM8UlJp/mU6Ss1fbY9X8SePG0jxRZaNHaM7XAB8w9D7Cq2u69qWmRyS28PnySyKv2d24QeorhPHXjyO11fTLJoJbjUPOCveRRnAPs3as3XvH+paVNfG8sJoUjUSR3UgBXB4Bpym5XbY4UUkj2G/8VCz0+JYvK+1so3Rlvu+tcrdfGFdJspGe1ZxCMNIfu59q5jwvrdx4nv2mt2Gq2aW6tLEFAIbuBWZrNhp48aJp8BLJdgebYzNtWM9cj8qTm1qmNUor3Wi/pXxLv/FGuJdSJ/Zumxhi0jHl/XGfwq7Brl3d6PeXmj2NvJZl9pvZ/vPzg4qXxF8MbRbiOebUFFi5CiBTjkDggd6d4O13Tr7S5tAuZreFWLJbWudrOR1Yn174qLNaMrTeKIPhtd3aaxqtxcxxRWki7QVU5z6+1cNF8S9d8E+JrqzlimnS5nPlSdQQeley+CdKs/Bvh8w3Mz3IupiPNk+YjdwAa8m+Oer2Hh34gaFpguBAXhWSQKgcjLYU47U3G0eZf1cIy5p2Y/xh8Yb9LqyslhmOo3ERaNY/uqM969TtfG39k6P4fkv12C5VVYjsa8StPBWt+HfGTa3cWFxq9hIXCsSdojPOAvUEda9QvIrLVfAMV3qMVw0lhH5sMf3cHsOnT61CursuUYySLHxG8S6Mup2dlc37wpfgpGsS/eIGSc1J4F8S7LC6jh1X7YLWQxSGXAKjsRWbqd5ppn8PMsS3uotH5gjYbgMjkZ7GjR59D1rR9ZaZbfTrWE+VNdKcPFL/ALYP4VLXvXHooctrm7dXOpeIHuZNNlWZo8FZ1k+Vfb3qXxT4hvV8OtbRytNqAQfPbA9cd8V81/GP4mJ8LNOs49E1yR7aZ/LuEHB3/X0IrpdI+JHirw5oVheQ+U9teQiZ4mTdImab6hyp28tj6C8Ha3NZaCs2tZgxGCZJPQVXu/iXb36j+wdt3Ij7XLjAx7VwDeLR4k8K276jM1z5b7zDCMc9cN/hXSeHtCsNY8Nx3VnGvm3BAeG3O3y+f0qlKVuX/hzOVKPM5yX+R3FnrV3d3MULwFYnUBpE6K3cVvRFdoQMGKjB55rynVr/AFSy8RQWGjXcZht4w08bEEjvyaig+J8GiRX10drvHKFuElJ3A99oA/GtoVXCXvnNOhzfAerzXMCSLFKyh36Ke9VbsWLgQzQIyPx9wYrI0/xJoviiyhv7a+RNoz8zhSPYg1LoviC1168lWNWbyMrkj5T7j1rRy5nbTXY51CyvroaMnhrSpsZsoeuchcVX1bwdo+tWTWt3ZRSRMMdOfzrZdgi5PApuUMnJG4dia1dOG3KjJOW9zyS+/Zk8J3AdooTG5OeRxXL6x+y5FJvaxliR2PBHy4HavoYuoIBYAnoM9acaxeEpS2VjVV6kep8deIf2dNb8OwNPtF2rMcCM7iKxNR+FGr2lgkhsJAzYH3a+3WZMhWIyegPemvbxSja6Kw64Irjll6b92RssU7ao/Pu+0LUtLD+dbOoJGFdeox6dqXTfBl5qVo1wY2wz/LkH5j6fSvuPXfAGj6+VM9sikHOVUc1JZ+BNFsYUihs0CL2POawWAqXs3oW8SrHxfpmgTRDc8TNg4KMvOfpW3a6H599DZL5lu12SgfH3T/ePfrX1ZL8O9HluJJfs4BcYYf4VNF8P9EiuYLgWS+bCMKwPr1rNZdNu7E68Twbwf8KhcI2l3c8li7sUM38LnGT9M44rV1K906C31zT4d+padDp9x/ogjInuAAFIhB5354KkYOR0r1TxtqD+D7AajaW6fZUJE+yPLISuFdfxwD9a+VPEXim+0h9U8SSWomK7oJrmBw80THkMqnkhxxxjB5rtpUI0NtyU3PV7GF8dNE1TVfC/2bQ0v71dQjhNzBqTNFNbxBd3CtwSo+XC57189/FC+1vV9J+H1toesrHpdpdPAZIVIhgkY7QXIGDycEk8AmvbvFXxGbWvDdja2vjaWWzvtOntbU3915clncbT5bd8YYopJPABNfMOveLvEPhWAaM2jXL+IY41u5VSdpLC5Cxjc7knZtyWOQRzj6V1WV9B6x6np+m/Eay8M2ajXPDjlw402PT7BFBaZpAPN3BSAoKkgkYOce9eZ/Hu+8GeLbLR5PC89t4ptNOuJYPttzqDJIbiV2ZykMcYDEnjK4HFdd4A/aF0+y8E+KPFXiDTLfWjcx2+jWkA+RrlpwRLEHBHmKiZYSEBg23Hep4tAh0jwRouqeDPBmoxBpZItJ1tlkNuNpJIuhGD5c2GKhhlGABzWi0M3qeXeFPgprXifVbPRPsY0TTZZGvZr4RyBZsICGUn5v3PJDdMk17Ej+P/AIO/GKXwkur6dZaXNpdrfahPvaP7aJgVjdmz8khI4MeMbstVvwvea54R+KOlQ+J4FvdXfToX1jRnmKC3t5GH2ayUAjaz4EjsSPQV6L+0hpmj/FLW/GfjfwbpkWs3uhWcemX+nrKGlj2jCSLGjZ2Bc4K85B4pdLj21RjN4hX4zahceBvDl9f+EtQt52j+33Vsby5nkVcmRbjJ2NwQrlRuXGCM1FqX7Szr8OrvR1vLTW9M0nWINNeK8JupZoBG2XZiRh3kBOF5yCK4Dw344u/g54NMceotBA0Ah0W7MBibVGI+awnAGf3Iz87HIyMDFbkPwDtPEHiHThpnhKXTNJ8Q2cPiXWprsyG3sm+Yny2U5QAb+G9RR6CuZEE/j3xprd7Z2eq2qMYYEsrnRFW2ggLHcq/3lzgBlPPJzk16t4B/ZU8efFHxLq/jv4yWscdzHC9vZwSW0eIrZV2pGmCclgeDjjJ616/+zt8BfBMGmR+NLXSr20ZpJb1RcTFDcTD5VnAb5gu0cEgc8812HxH8d2tv9n0eBGG1w1xNDeOHt0Ch/MDc7nHIy2AM4A5qlFJXZLvJ8qPN/D9x4J0HUToOjWl3e6ta3vlXGoxwhEjbYcBSDnaM7Bxk4Y12Ot2Phj7HaXWtm307VdLbz7drZC0UaNhSqk5BlOAd2CACQORXLq+h+ETcHw1BY6LZ6gvmXmuaq5N3MxPHlqMgdQNx5OTXMeI/i1pOjab9muhaX02nQC7FwZAU25Kj92p5J4xuyPYUm0tS+W6O51q11bxZ4y03xhpOj6fbW0cclnc6nq0yx3kSKB/qiT8rfxAsOK7G21TwrqF1Hf3PiLTPEdrY4j3TqjeQABuZWChSxH3nH4Yr5K0j9pDXtVuP7Pg0GDUdGu2DXiKQySxsQdyMBjcuM5YcYI713X/C6fCGv6aLXSrKK4itT9iu7u6gXau4ghSi87CeCy9+1Cn1Bw6Hvz+LdNm8VwQ+C9HGtC7DM08ExjgiCnBQSFcYz823IHGaxPFF9beCNckPivx/dSNcxrdp4d0pglyZVzktMGwRjA2n8OK+U/HLeJtP8T6kum+LZ7PSdL8lo7O8YJZQyODwiLzu44IHzA967mys7jwzZSp4g1yxistTC3Fm8oeS5srjaPMMQwdyckmM9Kal5AopWdz1Pxj8VI/FviHRPD1t4fuY9DexE1xDdzODGrgqzTEE/cwW3lsYxnrXM3PxUi8N20On+F5rfWhHcR2Zla6wmqSEMGcSE5ACHqTkkYz0ry6Tx9pn2/X9PsPE0OseHda86O+e2tWM06mMqqzOWyCTghOEHGOa8H8IjwRp2p3eoadpOv6o2kg+XbXd8tvFcTZxiRVyV7n8MVDZUUl0PoaHxdpWm+Jde8OW2tTPpTNgW904ZYkyAyl+CoJO0HJweTXcD4QWB8O+ENRstPnlsdJupfLjacGWJiMg9SsiAkYYHv718g3HjaG+082WsWcdzpE0+A1szb9PkY/cY8scA5+bg9BXsGmX2s/CW88E6bB4jOlz2sJuI5QVa2vPNbe0UqEZz5ZQYJ4JqVqVax23wy0uz127l0S/eG+eyuvtmnzS3YLLMCfMjdW6Z/ujjOK6/wCEFtPD8WtT8MeJdKGl6RclH0W4uYhH5YGWUu+cSMXJABJ5AxU2teGtL/tyHxakVlYSW0kf26GWcGKaKVsMwIxsYNjhsrgjkVr6xql38OdO0W+l1X7HHZSPFi8tjK077t9tGQf4eQNw7L1q0upLfc41v2j/AAz4U8V6l4N1W2gh8X6BIYG1ixhLZDSqHCrjaysrDLZ4BI61U+KFnqGl+LtW8UaPH9r8MaTdppWnW0MiW9tbFTubcueGLNndxmvWfiV8JtJ+L/g+y8X22kx2fieK1iN3HpQQyXEbSK25RnJGQx2nnqB78XdfBvV9Ve51vRfsvibRtT1ON105ZvKdZGULN5yPnBBDDHuM9Kcl2I5v5tGjYvvitcCx0W70+w0+yvv7MSSfTpiXVlU7ZF+U48s7sjOcZIrpvDukeDdeuLRtFsLeLTr63Mg0f7EY7eKUHgg5GSCDggKSteUfErwB8Rfh9cWVv4U0W+bULG5mhsrxIFlEluyq42jlQVX5ST1KmvQvhHrHia+ttYvNU8OX0F1PB5c008RRnjUZLjcMZJO3GOOaaetpD91/Ce5Wlp4RivbRjarf3d3G1umAzJuU5dEVm2ryOg9Kz9e8e3dhp1zP4Tl03VbaxKrc6bho5LZB1Ee0Hc3b0zXRaBYobSzstsMTWttDJBbGXzpIyQc/M3IHOM9ePwrg9f8ADWvNqOqSXzmG1kXEFnoxWN4ovRpAF3sMEgH0xitHe2hj1sZnjy01T4mWFjqGmO+j3EKeTcW8se9FjOSki4IxwSD6Y9q+b/F/wf1BL5/t+vW8thFmR7wsXRR7n+97V9I+HvDmr6N4huND1HWb660iZAReG3SMSJKuQkmW65wOMdDWPeeArLwJf2VtpMOm+I/tMxe4t7iXzkXsCFJ4IPvXHUp82rN4uzsj5V8c3uj2UlvpWjLM8dqu2SaSPa8jkA5GegxXJS2z28aSyxyRCZfl3HJIxySK+wvGvwS1LUftV0beDS0LCSaSxhWWKbA/gP3k9K8d1H4DeMne91W7010gSBnEzsNsYyAF2da4J0ppmsZJrc+fUxj7+WJzTyCOQNoHOwHJ+tMV8hlwQfp6/wD16cm9hvVBvA+U1ybGw4MjLkjKtyPUU4siqwYDgjapyM45pF4wwUFn525xSlsLvYuMjPOM5PUHNMB6rsYEMu4kYGeD/wDqpTuUf7ZOdwPWml2ZAoUjJ4yM5pSSNxB+b0PUfSlsAqsZFYKB8/U98d6ZONwKb3+YDg8ZFPijZNrgFgRkkUqjKNzksckd6ZS10KRtnYYROmfrntUK2SKGOMDJwMcVurFl1B3ISQM5zUM8Cxg4ReOTxyawvqejGNomNFbguXGMnkhhx7YrZ0XQtR1m5EenW8h3Yyc4QepzS6Wyx5dbZGwCMMc5Fb2m6xrmtyLpmjRGzDY8x1GOPrXTBIylodhp+l+Gvh4kMGoXf2/V5Pmkjt+Si9h/SvdPh14cXVtPe5tNEXS4Jj/x93K4baR2zXDfDL4W6H4Rlj1LWCdX1Vv3mZjlQfTHrXq0y6941CQrdLpunpwAq4G31rsin2+S/wAzB2O38P8AhLwj4adboBLy/GPmyHOfarOq6Rrvie62WrmxjlOB8x6etc/ZfDuy0VYZJtWeVY/ndQAN1XNf+JdzpelzQaZasMLtM+4bh9BW+lrSVkY2e8Sj4x1LTvh1pcWlWk7SXzH/AEm5yd7+qj2rkZ72HX7AXUtqLfTbLJdpjjz37fhT9Hil1D7RqGqIZnRclpecf/Xryr4u/FG0vII7C1LxWEXL443sOo4/Si6SuC8ilqXim3i1OdfIhBLAhIhwa8j8c6hq/iLVjIGhhV2wq7uQK27bV7e8s3e2SYuNx3hTzms6+014rL+0DGWYdFc4xUXutCXI4PxPoim4EQlU3O0b2zgAY681lTeAdmj/AGsKPJ52ucnPqa7e28LXF/dGSSQM7n5yT9xfSuyvfAV54is7WCMPYaUNqtM4+Y/7o96pX3sZt+Z4DbfD681OQDTo/MfbmRuc/wD6q9Q8B/svanr9idS1K4FhpcabnZ+AR9a+j/8AhEfC/wANPCkV3dgwExhorZxm4uD64HQV5R8VPjTq2raSlkgTTdNRS3lKcZHYEdzWtkr8xGrObvNV0LRYrjQfDEIgt7dcXWpOOmOuD614z4guY9ea48kCGwDExsSAZm/vt+ta1zr0Gqr9iiBhg4H3sbm9Se9Zmo2sEK77+5CwqMARD7o9KlO49Fsea+IYIUhWOM+aq8HsPzrM0yKK9volKCKCNcs7DIz9K2fE95HNe+VZoTAAAH5Gfwpuh6HeazdxlIXWFeTjv9a1uKQy1vLXTb7dptoLu6J+SaccL9FqjrcOp6vqO++uJZpif9UDhVHbAr0CLwFcQyRG3hO9s7yTwopdT8PJZxOZSA5++y88exqib9EeUjw5dBVEcKtIRyccg+5qzDpYtIpftAzJ7c812ty8NtbqIXWBQvJxkt71xl9dSySuY8OQRnP86GwSuVbx2t7NJUh3lW4//VWU9/fec7hNpxwo6Vp218JroQTNujYHkdqp3tzDFIyBQuD+NNGi0C3W5liM8Uxcr1TvVqx8UtZSKroysrc44PSs2xvBbz74srngc5yfeurs9Ssr1kN1pImIPJQfMR7+pqdhN2I9P8a4ctIjLHnkY+Ymu70DX9L1opHDpTz3BI/dlMH3I9q0PDvh/wAPapFEBa/ZJC33Quc/ia6iGx1TTbn7HpVlZWcEvy+c6guw9fan6mDdjc8N3nhDTCWntV+2qB+5iYfIfevR7G5bVHjaxkgkiKgJ5R+4T615VpXwHvL2/a9kuxaSEZlIHDGux8O/DO+8K3D/AGeaaVT84kZ8D8BWsU+xk7dDqn8J6zZyD7YYrkP84J5//VVZlN1qyWstvGBgfvTzg+1dFpq6xcokF8DcwOQu5vlx/jTbvQrA30y/alF0gKokOTsbtn3rSy3RCbOL8R6he6DM81rpQlMR3JKUwr+31rl4PiV4l8RajDHaaG094zbRJINyxf4AV6BBZXtrMv2i+llhj5aOVRj8q4P4k/Fw6QotbeSDToGyHS3jCvL2xnqKykuppF3OzuvjffeGdFn0/RZW1LxVKrC7mgJxGegAPt7V5D4f8Ra5f6heRavd6ncXE6tn5nzG3+yK42XxVBIjXulQyWs+STLn5vqa2/hvdaxe+IIdZuL1JnDeYsUx2qqgcyt7AUrX3Lb0LEvxK8T6fLdx2VvNqN+X8uC41AlzFj+4G6EUmrX+u+JfDUuhSOzarIRJNPE/yHJyyluxrN8ffGDw9q3je4l0vT1bTrdy28ZQTy4+Zj6AnoK9A+DWu/254T8U6vqnkNtt3a2wgG0gcADuaSXQbZ5P8dXuG8CaD4bllM1xHvlNtB8wAHQmuR8P+GU0HwPPYAzf29q22OVY/u28RIzvPrjtXc+FNWur2E+IRaJqOpMWsbKKVMjzHbG4juADXpGv2vgLQvBy+EbTWVbxlfox1q8li3mKRh2x0IPHHamlYhs5nwHrnh/wf4VNlpQ+1rbRSyXN5IvEpA4Qe2a+dfE3xg17xtrIiOpHTI4mKxQINkXDcDium1/xvF4PuG8JWtuzW1qpikk2/NcE9Wz6ZxiqHgP4Ojxbry3txPHaWWQwiIyzk+grVabmba6HReFPBk2qmLxN4o1CII0nyrnBdVHJ/SrknxCSHxXt0UOlmUMaRjuDxk1q+PbOxl1W20jy2itLGEgqH2jJHcV53cactvr4FhuWNFUAgZA9qgDS1bwDLf6k2oRvIhQeZ0yTXoXhDxRpuoaWLa/jU3cK7FYelPvtO1fTPDmn6pZp9oihUm6hBBbH0ryRtTuLnWZri2xbw+YWCDjjNGxcX2PqX4V6fpcurWmkIC0rt5iMRxgnpX0v4M8E+GPCnjKZ5o9l/dKAqydM+1fKf7P/AI206DUSJ7cvdpHujkKksSOB+FfXuoajpWs+FbLULy22X1udwumbOzPPJHv61yzatp0O2lFPc99ttejttAh086U+kTygiK6EYKHHv71g33xg1ZYE00TwRMD5PlsvzP8AjWB8NPiDpF/bWlt4s1JpVB/dICcNjocCotbm0bXvjFo1pZabLHpol3tcvHhHyMDHesnJ7pmyS2a8zu9R0htT+EWpR6ubc3+w+XLAMPz2z7ZrlvAuiXHwR8NWlhoduoS/Qzy3dxICzkjOOar/ALQUGt2s8Gg6CvkFlEoGdpZR2FcdpXjm2uZ5dG1t7rW760g3RW9qGaFGHRSR3ob18xrl9TrofEWm28ljBKJob/U5mk8zjZnqa9BX4Xpfae2rafO2j3ko3SO/HnDHf2r5yuNRl0/xjpuoR6VqMV3aglrDU1KM3shPGBXf/Er45apd6TpUc0UWm2t68cH7t+E3cfN6UKzWuoNPdfeOHj7VbaxvJrvQZIhBN9n8wHdFEd33t3c1yfxT1TWfGfjnRfCFtqyXFze+XLNZxuF8mMfNtP1qfwH4xm07RtY8H+IriNLiS7JspEYlLgZzuLHrxVfwhc3fh3x5rPiK90V2N44iivLeMTBgBhWOOQMdxxSeqsym+x7rJ4dm+HXw2vbizsTcTvGp+y2eRMRnBUH1xms7wguk3ngTWLlpAdQtyyR/bgBcw7uisT97qea4z4mfGJbfwnqtlpXiOCHUQiyvDckmaKPIyVrwDxF8Zrya+0e4sr1Lq4N2omwQY5Y/4cj17fjT0v5E6pas+h/htrF1Fa3t94heTUzaz/ZLQhcjzG4BX26Vr+JfhgdHmsdf1PXEsbWKVriSUwhZAQpwuPQ5xXn/AIQ8ZRxWPiG81PUDpCCbelhDhjHIR8pBP3TnmuzHi+5/4VnZ6h4uP2xLgiNY5JASqsSIy3pyAaqO1mOV73TMbwV8U9RvL66uQn9taLFi4tLjdhPkONoHrVXxPq1ho3iKb4g6sIb/AFG5siHhZvMMAV8ogUdM4FRfDXQr34VeFdDXVB9oa8a71Ga1lcKoBc42g9jkY+tcv8RHsviHod14d8KyS2FxJdw315dXcYUIZRny1Psvb2pNK3oK99bHp2mfHK+8Q6c8K3kUVxe6ZHfxO3ylFJwy7fbFcd4p+M+reEvCupHUjJdJqEscKxOoOPUgenpVRtP0nwrceELG70u5vtZ0+Ex3epMoCvbNnnA4x71xXiHw1qniLxbfwbmvNNgD6ipCEhEIwF9hnA/Gobb3Zpolse1+F/E+jaxeaBLaXYguWjjQZYFQEOWz6msXxZq2o2GiX1pcQq8uvXUtzCsCbfNVH4GfXaK+bvht4Y1CbR5tYe+ntrXQ45JzEB+8ErEkADsuSASa+k/BT6RpehWlre3L3eqx24kurp5w+x2G8onv2wKbVwi76o8c/aQ8C6hpWtaBe2anUYrmOKWXT2bMgcdGI9Pf2r1zxDJrPgrwn4bNxCXmvLRTPcwKGSLcRhDn+lcJrVxL4k+K8Xia4mma2hmjgazC7mVMcJj3717bc674c8Zy2aXGpodMhnBFu5CqAO2e9PTW24le7ZkWPg6PQtHtIpZtSvVvWa8muIx8qcZOD6Vq/CbWNX1/XtSj0+2+waRMxW1uZcgsAMFvrT/EuqalHf3b6Vr0EPhldlutgxG4pjnDdu9XpfG/9krZWGn6XLceTb7ittKudvr7DNNJKQPma0Z2/wANvCcWk6j4g87/AEp55fnuJeWb2FZg0RtQ8UX4S3htdJsx8stwBiZvqfSvKm+IPj/xVapY+GbaOwu5nLTxYLeUrHGWfsa9M8G/DrUfDfhm6t9W1ltTYozys65KORnaefejokkZbSbb3MXUn8OTalJaXtyq2yyBg8AIGfQAV03hfxxpmmX6NNqKQ6cqlVVhs2emay7DV4LPRLqWe/0Sx1GD5IYmA3NnpuHXNcF4o+HV1LrU9/rdw01pe2+PslocqXx19qnma95GjimnFnq3iz4h313fQ2OiHz47jkTpyE9CT6Vk3Gtay+u2On6hN9ojiGZbyLhQfesL4c2WlfCmzGmahrlvBNcyf6Olw5aQK4yFA/SvQb/VtLtdHvbdo3m8vEplZD1ORkf4Vr8WrMVaFkkdLa6ut7ewWdrGt1EsWWus8BvSt+3DJFtIG4DoD1Ned6H4xsbfw19n0eN0vmTeAyZ743H/AAra0jXLjTdPMl+/2meV8dNuT6YrZSSdzlnTk7qx1xiWUo7oN68rnnFK08aSBC6hz0XPJrAl1+exsje3wjgg4Cpg7mJrzP4hyhfHOkXIuLkPM6eVEshXqOmKuVXlV4oiFFydmz2ma4jt4WlldY41GSzHgVy914tku55rO0eKC5HMbTfxr/eWnX+jpr/h24sUuJIpHwkh35OfSsabwNot1cact/PKLvTU8sEkqHB5/GolOcrW2LhCEb82ppan4tuPD1jE94Bczt0WL+L6Vw3iD4oSWuoyz3Fw9rpzAI0e7DZ/p1rWvNdtta1C6tUj2rYuFtpW+6eOteNapqceufG1dMnkjjsSokuLWQZSTjp9eKzk33OiMY32PefC3jK38W2LRXESpp00RVTN95z0Ir4c+L/jDUfh74k1TwnDayravMb2JFG5XhQ+Y4A65GM59q9i+Jfxft/DHigaZoqtHDA/lpbPHhmyMNz0HXIJrwvx94uuLSWDW9RsH1vxLcie10y3KbmSJ0Aff3C7gAPUkjIpJ3JklF3j1Oc07w/4S8Ox21n4yQyPJ4g+06NMpMUU7XEQZRM2OI9+VYjvWR+0LofiPw54j1fw74w/sjwb4M1xZYPD+lR5y07IGjkWMBmQhgVJY9SKp/FyLWNG8F2Vn4jh/wCEl1yDVmmij8t1tNJTylbc7AfviQCWiU7VYZJPStL9tDxov7Qfwc+Huv2Xl3O7XEgmvdio/lIfKBB6rlj39e3St0luYSZ5J458Pah4Y0LwtaLHpTabp1pJvM7KFUojNKZ426ysZY+nOMAdK+kf2Odeutb8I6lq9/HZ+E9EtisTWVosp3W0Sbi0UBJ2yFSAD3OTivmP9qvRD4I1mbxH580dpqLDUdLtZFIEd7G0dtdQup6nChyO6kGuz+F3jP8AsL4DJ4p8LXERcaoU/wBNi3XNrePCdseQf3kbMDtJ6AkN0oSdroE0mevfG/RYPF0XiPUILm7g1DU7WWbRprn5ftLoqgPIRzuCu2OgBGAM1H+zn8G/G3hq4J1yxurU3F15d3fWZ2pLGFLQFh1yrZB7FJCa6/S/Gsd8ujeHb/Tf7Rv4NAmunh0+UQq9xLC0ikAAjdv3fgK9c8OeL9Gsn8B6Fc22pWF3BbqDK0yyfZ1QktFPu5I3ZKt1G49s0lbuU01sfI+j6f4jf4peJj4uj1DVPDEd3FDpcZg3x3d04OxoivyjoQ5XjauDzX1b+z5ouo6d4717VfEEJ063stK2nUlOzEO7CxknjOdzc8YxgVi+FvEVs9o+h6vqUlrBoUjS2q74kmbJJkbH3Qp3Ah++OPSo/EX7Xfhj4cPLoun6jFP5ibh9vuBLb7e5JGS59SeefandIlJ2sbfjH9qG5g1DUIoLCzuLGe4+xwS2EUqz3jh9gjIwCeOd2cfhXzl4z+Ot9qGrX9j4fkjkt9Pu5IXWEHzJZc/OwZupDZ+cnGAOK4n4hfto33inxAl/C2kWUyRmFv7NwpcA8H5vu5B6Ac4riU8eQ+JLyGd9IWwnnV2iEUrKNmck5UcE5Paocr9TaK5ehY+IviDWPE+qSeZr9ygwoaVSYxyDwc8YypGapapdLpsmk28GmyXMk9hBG88sg8jPJHI6kZB59q7rw9Y6Z4/WOz1bRY7a3gQlhNMVVlAyNoB5JwepzXWX9po+hm6kTwtYQadLHGYUktwXQBRtB3ErnHHXv7VKiNztpY8c0b4ha74aur6ymjK+UfLIsbYxtN6bCnUH/wDXXtXw0vr2VbnWPEfh6PQNCtbfz7u41S88qV8kCIAdSWbHOKy4viJbayoVU/4R6GJhGzx2qKEPQIOMOcen51bkTSdN8FaleW+vae0WoapHbSzXMJd3gjjZygZsjqQcjuKpIht22NXxt8TYdLhk/svW/wC3tZdPtAumshBbHHG5gf8AWMoyFHC45PNeS3n7Rb6TDaf23dwanbTttuNPa28l3UfxIwJ2nB27uelXdS+FCeI7Vbu1jbWjbIXsjaak7i4hzkqq8FWA5APB5wa86vdKTUNbkl0H4cXF60ZA33a7pADxkByehzwKTuwi0jc0vSdD8TajPqXhC31eVbz5JbWF1O0HPySqB64O7HbPHSob7RNW02MjxboFz4Nu5jsi1z7asruBkBpEC/vF98bvyrndR8Z6zol6sd3oPiOwlgYIscF69ush9SEQAAV3fhbxzfQ2jXL2VpbadLcDzJNSuJLiWFz0YFugPb0NLqVra6Nz4ZXelrpuq6h4hHn6boskMxumtxDPPgExKVGS6OwAAbJxmtjxVLqtho2ta54jlgvrSVW1CDYF8sk42bB1UDfsAOOcnHFP8f6TFYeDrew0nVb3Xi0qalqLQbDcKxB2YkyM7FOBkd+1cTafE/S/hxaNol1cSafptywkvP7atGvLmTjCk4/dhF3ZA/PBobexNk/U6n4TfESwu9ctrB725bT7keS73YZlE7n5VZWHzjt05Ar7R+KuuW3jPwDZT6vodnqnhK9MNpeztdG2l0m8hyrsoXnaQNygH8Oa+PU0W3gstS1201H7dc6Faef9itI9izWk0REU0ZH8IbnknHTNd98Pfinp1j8G9N0m4ghv9L1SdbXWWuWBZX2/urlSejqQMsO/WtYtW1CautDttA1vTvAEWkSeFrh/EjSSpAtzZ3Elq1tbSZO+aNt24FwCsmMc9BWT8R/ifJqt1banqFrcaVbG9+zpe28ohcNtxISEwCARljg9eleTQ+PdL0DxlNceCZY9Q8U2kLR/2pq8rxwmNM8rEPlkPUEtjI5A4re+N1/rlxN4Xe50m21XR5bBbm5gtXx9kvpiW/deqNjGPr6ii/Ujqj6O1nXtZ8QfC7witqp8VSW0srXNnLfNHdbA21ZUmB/h5wCfQYrzjU59Yt/GtvexXV1r8k1wLGDTvtDKbyCRRhnBPylB146rXjV58WNHs/H0uoeFtWOj3WkW0el3Wi3G9IZyMGbGWwckkEHHTrXq+neO7SCeyvLW3i1WzSd/7Nvd/wDpWm3RTKwyjPzKCcqx6jihsNtT0zWvEOg6N8UC+nyTXN3JLBp9/MkreXZIq/IqsP4gwXJ525969n8V6vc32neG7LU4/tVrqM72l6kZZJIyp3CTeMAHaATng18J/CTxF4gufF0PiPxBM+jW1xkX9u4CLONwXz1Q8iQsBtHfn0r7ptNYtfiJoOqaHp80sU9tbRnz5lJBDjAcN3bcoz6A1pF3Je0fIi+LF5aW/hvRb+G2v9QsrORYdtquZo2VtseVP8XXkjGMn0rifBXgPw/DaQazp0899qk3mKkur5MwlJ3NHszgtjPI69a6fw94i8Q+Jr3xNY6lpklnYXtgjQXtqSlw9wh2NgsMAjGR+dY9vout6K39r6JO18smVvIAdv79AC0mccS47rw2KUld3FF20PUdBu7S08Pi9lupNGtIFcXFpc/LtJIw2DkgZzzXNXdoll4e1q4vde/tRVjeezJnDxsMZADDqARmoPEPjmz8PWd1eLp1ncq9o1xqb3gLySgIAgGOzZweOua8106yu9e8RaRqXh/QL3SrDAeCJLvZao/8SbG65/xrGo+iKjFts+J1bC8nAZecZzyeaav7syJncVAAK8Z96bGhIIVxvJzuJ596lQlVxguzjIbHHXpXhLU7LoUF1RV3ZIIw57AdqQJzt3AE/Nvz0p0fyuoGSmehpcEr04542+9ANh0Py9M/e7/WpF53IxyO7KeSKFbaDtztGcfj2pVXCruIUkgjHbNAriQpuTaWAY8ZBqVG2z+YN2FG7+mRTEAO5xjcTkNxxUcudy4xkkKWHAH1pNaGkNWaMd2JgAWVW6jsasR6Jc6gry20ZlQZIwar6PYvfXxEuAiqe9droupWmn3AC4baectz+VZqN9z1E7JWMHw94TvpNRSSSzleMD5gsRK17T4f8OW8Fj/o2nyJOed3lkMfQHtWv4F8TXGrAQW1goReTK64GPQ11mq6/qnmRwWYtreFQMhANx9R+Nd1NcquvyOaTuzK0TQL4qIxaS+bIQWkc4AH49K9Fs/C8lhaxm4vRDK5wsSPuz9Tmsvw7pd3qAWW+un8pOqs23NaGrahpljKR5ZuJ48BYgx61slbVmV23ZCX/gzWtVuTE980VqvcDJx9e1MtfCts10whuJJViP3mPybqo3Gv+J9XvBDBb/Z4T92KIZZh6mui8P6FfQr/AKfOkTn5vJUfz96uNm9EZybjo2cf45eWCzTSYCfNuCPNkTuPQe1cz/wpTSrhrd9RUTKuW2L1Y9a9N1k6RoN8+o30ozEdoB6k9q47VfFcmp30t1AjwRqjFV25zVu3UjV+hj6n4O06O2+x29nDaKOgA5Arlb7wTBqupR6faxGVVIZlVcnNdTp1tPM8l/rV2lnayHlrhwGH0FZniL456D4TSbTfB9v/AGhfzcS3bDJz6D2qtOpF7rQZa/Duw8IxNc6ikMkhBMdtIcKmOpc/0rF1bxbNJcA6LbrceWuWvZRtggA/uDv25rjdV1zUtaHn+ItRcO2Xkt1bAz2H0rGv9R1HWbL7Fp9wq2jgZCZC49KrmSJ9CPxH4guJLPUdb1C8fUtQuWEURfgIM4+UeleVa6v9obpNVk2GZuI1OQo9AK9O1zR5oNBilnRTMrbYY+wHriuPfwjcamoRYy0vXeeSf8KiVyPNnBrbWLqEtg6sOM/SuP1PSdQub1BaxNKucMSeD9f89q+kNK+HEGmwvlVknYfNJj5Yx6isS/0zTrSYpbOnlpy745Y9zVKMlZsTkeZ6P4PiurAz31urTQ88AgGt3wxotyS1xKn2OzjXGDxuH4da7zSbSPUrAtsMFuDwCOW9657WrhlSZC4azHIJOBWyXUxuzg/FPjF0Mws5VRFOwZzkiuSGpTMGnuZC4JykYra1O1srOfE2JJGG45PGO1c/e65aQMLgosapnA4pW1NLGRd2l/qM7TSFreFc4I9Caw754Y02iQhecsx5NUvEHj6fVLhoYgI493y7eAPesxrk6oUTLHkjgYqrDTsaVtZQXJPlOw/iJzU91ocd3auEG6Vcc9M0+ztE0+2+Q72A55zk1at7268w/uNsSty5HQVNjQxrPSGt5A2QCvY+tbMF3NahZRJGm05K92NWLiS0lBO8F/bjNOt/C02phWjiZUznLHtVXIbXU0/D/wARb23ueFEhUZHGMV7R4M+IKeI7OKO40uTz0PEqEdq8p0rS4dBKSTWAu2/iUjgiu88MeILKzkMn2VbJs43dQAOaE9TGSPovwr4aTxHamO51BdN3AGPLfy969GsvAcFrplvHPqou0i5+0PyT7ke1eFeE9Rttc00IbxsqceYg6Zr0Lw3JJ4T04T6hqEt5ARhYZOvXjNdKa7HK1c6XxDqWieGrBVkNxeXjfKr7TsX3A/rXn9lrs9rdq+jaaszyHmaYgj6kVev/ABF4k1298yyhgktCcAsvRfTpWU1nqNpdpHbaXM1wTvkeIHbmhu7uO1ip8Q/E+nWFiVvozcam3zJGnyruH9K8a1rxf4RkdYtU0FbzWZv9UttnarHj5vpXsl/4Z120vm1A+GJ7uJgWdnh38egJ6d6wvEviGyutGLR6HaaDqrbvJjvoQrMf72azel7lo8n1z4UaV4fsf7Tu9Zlur6XDJo8LbVhz0DMP5V0viDVbDwZ8G7+B7C2uNevQgnitiGaC3YY25HQmsLSgINRW51bxFatI5LyRG2JBPYZIqTVfAfhfwxcjV7zxdHa2NwxmdN2WkbGduOcipRbPBtHtY7+8upZGRdLtlMkpZSPl7KcV21v8Qb3T/Ba2+nzWsNnJKIo4ovvNH39+ag8WfGrQ01CbTvC2kRXlhLu+3SvEqiYYwT6gDmvPLi30zxTrmnnwpqn2JtwUadetyjHrtboR7VaXYm59AeJ/FVn8JvhppsMNpHLqqput5+cqz/MOO5GeteDaBrd9b6pqt7tkk1G7tDJLLKvduSc16N4uj1zxz4G8Naehk/trTdRNnKhXPmf3TxW98ePDjfDvwdbrcTW93q3kBLp4CP3SkcKfU0JWTIvsjxHQvEMfifWP7OvITeSEAR6iuN8J+v8Adr12C6svBd3Zxafv1I28eZJFPIkPT8a+fvDlxNcRPJaJ5KxENKVHzMM16brGotpM/nRFQ0Nt5z8/eOMLV+ZI3xJ4rXVtMvLqddl28u5gCCzHvk1H4Q8Q6e8Lpcf65iu3jGPrXDaeyTkC6VmklJYEDkk1LchhPFBBGRIjfM46tmpA+otK1K51Oxaz0+LdP5WGdcMrD3Fc74I8LaENZv31KBmu4yYzAiZAOfTtVf4ReKj4RFqYt87rJmWMjJIx0Feu39/Four22uaVopuX1OUPKi/MQSep9KiW12zaPkeqfsteEvDms6tdldESRohgl/lYfQV79D8PrTwLq5jS0jv9JvWHm21xINsKnuM141qGs2ngTwpaa3ZxSQ3cwHmfZ1+Zcjocd64jR/ifL8TppdGs9YddTOWgt9QLLv56A9jXLJ9Op3QSjrI+lL7UdOsvEkWkappmmWllaTI1pqEADDY3B5HpXRmbRIfEd60V7DdyaOouYlQ4TZn5jn1GBXzL4FsW0fxrd+Htb1NjZXlv5YEj+YtvLnjvwM16T4w8G6v8L9ITWNXuI7ix1BRbf6FzknjJ7nIxUJNo25lfQ9T0Xxbe/FPVofECRWa2dmxiRn/1gUnG4/3h9K9K8PaVaWuk3j6PZWlnqPmb/t0SK6TtnJ79cdjXimg+I9C8C+BbOK7sbrSLbYSHaIyKRnqWHQc5z2zXmPiX4wzW+uva6Dq/2fT7WUMbdHB+0DgiRT7elO9mJpSj2Pbr74fXHxa1/Uzquuk3tlb/APHkIPLlAYZVlPb04rxf4LrpVh4x1PT9X0+TVbFJphObsF1V1GQxz0YfhXtug6zqPiBL7xxp9qsrpbpE0rs670CdCq9s/wA68i0DVL/xZr3ilrmzt7PRJ5HeU2/CqxXBYnqSMdPehprUmNr6s7fXrbRvE3iCaSe1S7gtEjWOYjYiHBJVFxyAPSqnw61y41wJ/Y1hbwXMl1JpbTM7eU0W0ujhemcDFeg/ESx8LeE/g1Gl8rXVzpVkn2aa2+/PIFyMN3JH868h+A3xG06ytntbCKYXF0FvHWUiSNFQDKA44JLEGnZKVu41J72PNfiFZT/Eay1i6ureDQ54bqO3dtg827UybDhuzcZ29MVc+F3wa034TeKdPg12wHiPdqg+UneEiyCZCo6Y4+nWrnxZiu9b13RbmSKDR7ETtJrQuTtItw22N0A+/lTx0ORX0D4d0DwpH4m1u4givb6AaeJlETgIFREJOc9SpH4E1KWpLvuzz/4latpXjvVNc0PRNLsNLsZlkHmoRFJcyKMhvTseR6ivC/AUGrp4hWwSxvtY8Px3f+mTmUs0/ljJROwK9Md8V6HYeK7Pxnq897a+Hri4sJmaOFbOLzxDtA2lk4Iwf0HvXjEXx41+1+JElhoV3bR2trcrbQWVwmyJboZErMhHU8cmjfU00Vlc+tfi34PufjLbeGbq4uE0nSNOtz9pAk2XDE4aONVz97AwfevnrwA934t8O+OPEOjtLFFpk83kwtNiWFo18sAqepA3H8eKyfEHx08SeDfC1/rs+nxtrFxetthkkLrG27aHQc9DUPhr4j6PpmijUfD8Vxq17rdrLJ4gsoosKs6g5kBA+U55Pah73ZKt0O88d+OvEGqeHdeg02FoLe2sLDSrW85kKyIQZI5D3ByffJr134R6hY+En03VvFMyW81xbyGRGY7ZSMEBgf4UxXxJ8NvGfiDxD4s0Lw8spuY9T1SXUDFM7eXJKp5L46AdvpXsHxuuBF8Rxo7agLm3s7KKO7cSYTfJn5AB91Tg59jnikk1qHMne53mq/ETw/D8JviT4i02x8uTWZLkzbV/dlJHAAjxyQCCOP71fOGh61f+FPEi/uJZZbkC5gDAv5OBnaccMwOM/hWh+0l8TI/DkXg+Dwwp+xm2WGK3iUi3mdQCwAHJAJHPfFe2/AvxbpXjO61+3NpbWGv6dYRebK8IZI5mXD8HnJOOfpV9rkWu7If+zToGp6+NXvryNtJ+2t9rura5BaQzHIUDPQk8ge9Z3i7xTqtxqF3pl14bOj6bpN2pmuYFxcM5bAznjnPCivo23vbTwh8NtGdWj023zmfVJ8CUSDkzPnsGxx2zXGT+KT4i0P8Asm58PDVLy2vj9t1OJvNS5uCSYzuHUAbST2A6VNulzVN20OS0TxTNrcsel6Ppsv2a+keB7/UOTAyY3NjtxnmvQvA2ueALKzujIHhew3RXl6cs9yACQqEf3vevIPBNv4u+ImuyabbalBo628jX15ftIIwbJDiQCPHRiAA3evQdV+FsWpRaLf6PcWtlpsEki3Mf+r+1GT7rDdjJGOD2waFumG6sUtG+KGoDUtQh8L2n/CO6ZqmXhWbMlw+09Wz90Yx+dbWv+PLzV7LSfCc9zOmrS3CvJeQSlWVhwWk9R2P0qtovibwzpvjWfQlhhvLa30+OE3kMgkb7QSdys3TOdo/CuGOg6fqfxPn0yyklsPEEqvPaXkk+IriJTl41z33A0tVoG256h4H+AWk2euah4n8R6pdTT2xdLY3coHny45kK+g4AFdWPHPhW50iG40G5+2WaSiGe4dmYNKD0A9c5rx7xboHiPxTHZ3mtXcqW+hWctyxNxty5OBvA++MH8K0fCun3HgXT7Gx0O8hjtroEWlu7eYJd5zvPG4ENkZ5HNO1uglvuVPFHwU1PxD4gk1+z1GW61OS6+028t85VIQv3YyOoAr2zwx8TtUikjsfEvhyOdEiAa7tE3RqVHJJOc5rzW2+O+taBrl14duZLS2uomIed4/OjDkcKQORzjmvUvh/ZeI9a0sWuvamJRMS8VxaxiOMqeqYx/wDXpxvf3SZJWsyl4N1uw1e01a+shh2uPKtkQ5kwW6MPbmry+LrDTbrVEvdSaVbGILFDKuGVz1IJ6mudbwTb+GPEc+ladff6VdtmMwg7bZQ3Viep61g/H7xf4f0qaOy0rVLO5v4mC3QmTcgcDjLDjd7ULRMd1dLuel+IfH+kzaTDptqZL6CO3WaWXO5lY52j65H0ry7WdS1rQL7wz4i1iG5ltL2d7eMMnzwAg7WIq14K1fWVnhvnsLRLC5tlUXFvxwBlXOcZGc1maz8ZLzWdf03Rnjh1PUJS8fmBMJGexx6Y70731YKPLohvw6+Kms2/xRv9LvLgRabDJ+4MpwZ5GHYHrXU2fjS7uvjJqs93MbrRbS2Dum/Ahk/u/SvOdV8DNdfH7S9ZfUDc2FnHbv8AZrePevmc7iT7VnePNNbUD4rskm+w3V8010zRMyu6qcD5feizSBJXuzq/Ef7QaRalq7aRpcU8+SqJPIEU4Ga5HTdf1PXEvNet9BQavtV1IUsN+cBQfxp/wy07wZ4jhtbebRILyO0sh513MzB5Zu4HvXXeIvDFh4P8G+IZNPuLi0S8gSC0MdwEWF2GZGP04qbNu9yn7vQwvFnh1PEs9nqWoQW9140miRE06K9WJHlAJQyn7qENtwCfm715r8YZtQ8PeEZ7TxX4li8NeL9Q03yvsq3EYWGZn+UAY3YOMNgnB6Vynh74nzW/jy90j+wWn8PXkAtm1aCET7ZVO3z1LcHHIPeqfxl8R2OseM7u8ae21LWfCtrbkrcxArqARVLMndWTLNnpgVqmtzlnc53VPirZ+Cfif448PaLqEWu6RPpdva6rpnm+dbSTywpCxjYk+XIJGYNj1BzwRXkHhq91LxF8I/iX4dtJJ59F8JaJc3f2eUBLqzkNzHuSde+CD868HHQV5d8UvE8Wiabp+oeHke2h1qZr+S6RtrTTpPuJZe4zgjn3rqfid8URZ/Erxdf6SwtoviPocbSmz/cm3uZlRpYmAz8vnI2R6NxW6i2czlYlvfjRD8SPhPN4a8a3NxO11Gt9p+pW2Ge1u0LKgcEcrjKnBBKkDsDVn4c3Or6T+zVFHYidxf67BaTxRoWIhZmLPgc4zt5+leAWTnT9D1PS73z0vbe9jJhRclFTeJc/mK+xbrxBrPwj+A/w6Bs4IrY3UVtqNpAvzPHcJNNEsnfcBsbrnpVS93RBH3tT0X4cfFaO08aaoXSG11W106zECrgsrrJ5Tk56MD0Ho1cv8Uvju+h+MY7bTxc3Tta/8TG4bkCSQMdgJ6lev6V89fDnV7pPiJfmeLyru4lmDiRiSMHcVJPqVFezJ8CfGviaWz1VrCC+tJ5vtVz5FyoeItwME8fKMHGa57PY6ObW5m6v4r1f4heC9N8K2tzbq9qFaG9nQp5zDny436hRydjZBJOMVj6f4RTRba2g1u2a4F1K+1Zo8uxXHIPYEnjFfSfh79mTxjpr2I1WHRzbXBAs7eOYsLiUcghh8mw8kqTnPANY/jjws9gdatNauItJ2X6XMkd7AZWtgyZO0Y4yuOnTAot1Dm6HnGj/AAP8FeJlZriyvIboAyIs3Kkj0YZOCfep9P8ADFl8PZBss7rU53Zolk3hvK3EfdQdQOua9t+GUnw+8Z2Zkh1K4stKltmtYWuYWRnmI25jOeXwSQBWXaW3hrwtqsunaLZw+J9SgYpaLqYbzVcDBGWPf+7xnPFVbS5LbR55JoWpRWdtB4d8LDxEZi7m4jjyu7oXZ87QSDjB44Fcv468T+JF0lbTWtEj0rUoX2qnkS7hGBhcxjIY54BA2n1rv9T+KXjm61lvt/hQaRpqgxwi2mMJRu/mKo2tjnr/ADrofDHiLW/HNoLfYmp26nMU0I8u8tuf9ZGD99Qc5Toeehp2uK9tT5wvJvG3iqwtZG1G4NrG2BM0IUwqONnlADbnnkCu41HS7nwr4X8I/wBpI2p2T3lzKwt5Q4iiISMSPjuPmwgrv9a+D3j/AEXX7aeC+K2kzeZ9tt5Vt0zyPmgfLAHPIBznOa0/iBFF4d1TTtM1LSILM6ZYRt/aUUAhhWWQ7iWbJDk7s/KKXKPnufO2qeHviJf6Xq2pfbZrXVfC9wd62v7kXFpnckqYwDsBBPs3tXGa946uPCviG5vljnD3KJLKIbnCu7J8xGCcDcScCvtO3udG8UaJHr2qG5ufEGiW0sEs4U+Ve2rRkDzITwQoIyeuO3FfJ/i/4Z2V3HNeaLAupB+WhMhX7Nn+4SBkd8Y4oktSoSu7M4C8+PfiaSZLe0ujpsBAHlxjerH1feST+dbOhfFe00HxBHqGo6RHr17cIIpJZ3byIweCQvQkdRn0rmW+Gl3dzC0TSdVkvSMoiW7OjH1yK1pvgpqehWSz6wyaaFXLwTS5kK98KOT9MUaGmh0un/FjU9K1y5gu2jNtJIWZ1+YSo3XJ44YY6H3Fe5eFvHcNpYL/AGxoNj4v8K6hEVsZvILyQp91kl4yQDx64wa+R9ZtEgjkVCRZxwn7HcFjluxDehz27VsfCjWNbl0+/wBJgvrqxth+/tLppWVYLpem3H95cqQM9RmpWwNaH6H/AAes/COtWF5ouj2C6dqllpc0Gn2t4SyXNozBpIB/eTrt7gscV4TrXgqTSNYvvC2lXmqiyiMl7bfbbfeADyIUyckkgcHoVryL4U/Gy/tPF2gy21zdw6mkgBaIhUck5cup4HT+E19g/GyKP4ifDeD4qeEdSurXRbi1uHaxeIE29xEMSHI5HzDcPqap7ESjyu6PlnwhqcWj+KE06W8uLxZUM0j32kB0iiA+Yyt5gOAM89a9C1H9qXwZa6tBLax32r6QfLtY7aKHaEEeACyyFgAeoPBHHeuM1rSH8Y+DI7XSNRgt7tLv7Tc3f2hVSSM8hDkhgN2Tt6Z+tedz/DWaz8SC30mS3gaTEs4cggZx0AyMHPH1pLTcej+JHtfxik0m58a63qvhPwlJKrSJJqIuZyRbGVVYSbFA3hs9c9cZFem/DT4laVbanZ6RbDRrzxFqFlEh0+8kRIobkDMT7eEL52jAJbnmvJfEupy6D8SvB1+yXWniyiGm3qXGSs6RheZF6MSr468bRiuY8XaN4T0DxPPfaGZhO80d9as8m+B0chlaPHUZBGex4p9TPSx9Ha1aeKtT0PxPrWo6LazXFx5dzGwvIw015CRmMop4ONwyvH50fs9fGzW7T4sXHhqW1umN5iNxdSsRbFsEb0Bxxnk88YqlojLr/iabT9Lms3m1yzjksLe7Hk+UkgDzGBjwTvVgcnOMYzXI+ELfVz+0BOdI01r+8tLd4IpHXb9qKqVY+g68Z67afmKLS3PvnTfFPiDSJ7+21WGTWo1idbSz8vZGwBAk+fHyEKTg98HGa6SXxB4gvNCttTh02HT2tbl4L61mkTaYsDDSZHXoQV59q+d/gt8UPGV74F8FaZf20tpq93q8rifzFCtFCwEsL56B1LEZI+YD6V5/8bfjv4w0r4xa/pQU22iwXRj0yzJ8lBEgGdyd3Yc5OTz6VblZakcqvY+o9Z8Y+HfF4jisxbXd2gWOW4FuScBgNhxyFDc5Ix1rQgtdCsNFv9Pl1KC51pXN7b2iT5LID95QccgcnFfOvhXULjxJ4WW/8N2LaFNcgjUlcBknDD5djdUZWwcDAOau+HLzSPBsVtdz6dc3+tW6+aWF2JJQW/hYMcgH8iO9Yyk+xuorb+u58yY2SBwCcfNjOBg1IJQVOxcZyDg8fj6VGE2xdd2Tj/ClAM5YyNwQGzjkjPSvFRqOBYEbTgr057VJvKITzgYPXrn+VR/3WAwAc7MDNJg7ztO7HcDt6YqQJYmUEqGJBz05wacg3/xEPjAzzQuw7VAyirnkbSB3oCrvYk43Hgbs4+lAEhdmViwBA+XkYqIKWhZBg8Dao5OaJZEKHlt/fPIx/jUUNx9nkLMCQvIBOe1S2b0ldmnaidVMcYCs3qecV1Pgvw9m/R7nDleSCfuD2rO0HTLnUJDLKRFb4DElcEjvzV3V/ES6fEbPT8hVA+fPC0o2WrPQkrLQ9BvvHstkv9l6Y626KvzSd/zrX8GXUssRuZpD5CfM0p+Yk15V4S8Naj4tuYwkcqwOw3ytxnnmvZdSbS/DVounCVJCqglPX/69dS195mO7sdF/wlUUgYRzERjq0mcMewFdL4NsZNXVrxmjDsfvyE/Kea8ssbMXELXl9JHb2+cxxRAglevGfpV/XvE10YI7OwxbWZAbeGIPvmri9bsTjbY92XxFYeHVRTMt1eNxvj5A57ioodffUJnkU7pGTBY9BXgHh62nurovDesd5xgEnP413V3rV1pMP2ZpRAn8b55x6VupNnO0jY1nRZPEOqxfNst4yWZsFi31zWLrrXdhE9vZLHahjtDSck8fpSXXxRWxsfsGlwPPKTzcOMgfSuPn1vVLu8868kYhckAfKT+HandbJkMtap4MiksxPrOoOxI4Lt8grhotOsbKaQaaRK2TiRlAGfrV3WLq68Q6l5dy0kcAAGAeRUqwW+mzMyFSkaZYkZxVpEtGJdeHTeXBe5YGAfMxxyx7/lUbz2Wk2TIkOFYZZz2Uf41HrXiN5reaOAtJt6BRyc9vrVTUtGv720tbNUK+YubmU/wjsPrVWtqjFuz1MHVNQuPEl1bmEMwIIgiC/dX1x61sw3S+H08u4+WbyyxJ5bgck1JPcW/hqW3s9OYNfumHlP8AAPWsW80y4+w3+palM5M48i2iLcsP4sfWrXfqZHO+JfGN1fWwtNODiNzltp71X0PwteXkBu71hDap95icfgKv2fg5lnje+YW0X3kiTlmHvVrxBbahqPk2NtHst+5iHCD1NUlfclsrajrMeteXBFKllpsA2Iy8FzjvXH+Mr83VtFptlal41OS5HUeprpNWXRfDlgsuoSZSHO1ckFm+leN+L/itfavLNHoliYYSNu8gZIqm0t9xJO1zF8VajHFO0APnzHj5TnGPSvO9baQ3SiaVeR07Cte98X2mjqYkxcak/wB6TqFJrnCbnULgyTDdI/zdOlV5lp6Fq00m31IBZI9voy+la0fhuCxQ+UxK5+53x61FpumyPl2lSNB2HB/OtdNQsrXbHsEh6Esf60tRqwunadFZBWELvIDnNWUuZrp2i8kqNxBbGMe4q1ba7A4RY4FbJxkdAK3bCOS9QhYAuD97cMUegXZj2fhyztSJpnGM5IJ6mtebxPbWVuqpEijp83OfxrR/4Qq7ugs4TZwMkHg02bwSLkBWXysjjcvA/DsaSuhN3My38UXF8XWCKP1+YY4ragtLq4VWD27tjhN2KhfwpLpNuIYkLfLjjkmrugfC/VNcdWPnrH/eXgU1fYhtGh4a8c6loN2bIQxwCQ7Sw9fWvVdB+ISC1b+1RJJMv8QX5WGeK52x+EGowWkaQ25luMbvMl+bFddo/hvVYNOFjqVrGLoDEQgQbh71pFS6mMmjSh+IdoVWDTrKQoQWcbutVrvxsmgRreXerXVqsh2pbxZLg+grf0Xw9pHhWCS4u2WbUZMDy5ONx9BWd410bT73w/JLd6pZaQJVIUY3yJ6/Q1trbVmfU5HxF+1NqthbRRaHeXmoYbAtV5y3YEdc1oSeMbv4keHHTXNGtbjVmTCxzLh4j/vdsV5cuv8AhTwU4ttEtZtRuGyokiYCSRj1bOOKwZ/iDrGnnVDFYR6XaxxHzJ/M8yTcRnkmsdfka67mZ491+41DXDo+nLDbS2x2MpHLnOMA+lYv7TulTafovhLSFOZVh82WYH5dzdsj0rhfDni/WfE/jeGF3S4ZZd8s7fKI1HUs1R/EXxPceLdY1EwF/wCztODRW0m7JLjqc+lNRaE5djk9c1SHw7op0XTAzS3Cg317IPmf0RfRai+HMX9na3bavII3jtJA+yTndWt4S+H03iuBIxczXd1KdyQohPA65NY/iH7RoTS2Mdp5AgbDN15961v0I3PdNA+J40a31W/0oKNTupdxVvmjgYnhlHY1wfxy1UpY6bFNctc6hdAz3D7upPciua+FmprZ3F8k0iu00eER+7etc/461NtV8RTbpRKkAEKsOnFCjZhzE3gLW/7K1dQ7CO3m+SQnoAeK1/Et001vPbrP5sjThVkB+8nYVwsKNIwAOPau58NNp10GtNTjePzB+7mA6GqkT1LGm6dc6UkF1IpklzwhOQw9RXbwWdrb6W1w1rvmmcEQr1Q+tR6F4Ub7OXXzL4RDEZXtXpHgjwlpn9lTya6JYb6bPkyNkA4rN66D2PRPhz8P7mTSrC7ewjSSaPMTBeH47n1r0Xwl8P8AV/DPiBtU06VY0fAnsbn95HKT3C1zHgHxxrdnosmi3qxjSYVBtbhcbhnpivU/hpfahoCpd30jXFhJJ5iiePMjd/lrKbj0N6ad9Tk/iLrbHW2vFiaxmsigm09UIjf3OeM9a7HxF4Dk8O2+la94e8OXN1PqMGy4aGINtVxkOh7YNQeP/j14Kj1y4sfPSe4mJhZbm3B2EjjHrjivoP4IeJBffBvTnvtMvp4ElbyRaKWSYA9+6j0rnVndXOy1tz438a2XjPQvHWiStDJaXKQmZrjcNlwFGcN7jpX0LZ+J774h+Bta1mKRpQmniJkB3i0u/uhgPcEV6Rf/AAy0D4x6Lfazo6vYvpz5jikXnOD5kTD0Izz64ra+GGjaV4Q8H3vhPS4IYb7UpZIzPJ/qkcjcu/jIyDxxRGNglJ9D5Y+Bvi7x9o+lavHF4g8Na5YK7W8+n6vfKrjsRGrdz3Ga5fwql7H8RLK2itLOKzkuDcGzuAGVOcsqH0I7V32ofsRLq6atZ69c6hHrL3s109nZRlIgj/6uVZQcNtPzEDntXiPxn+Hvij4O6Pp0CRXYMQWI63Ip8q9PVXjyc8dD34qGn1KTTP0L8G+MtR0/RVfR7PTJdLWPb5Ky4kLFvuFO2ATz9K8713UF8JNaWFjo1uLy8upbyRN4+bg/I46bsDIB64ry+98crqfw70S2srqeacaaM6naFR9luCvXcBzuOQc11/jOKz8L+LPC2ijUILiODR7ZNYe/PlzTyY+WUd+h25qnqtx6J3sd/o72Pi6za8kiik8ONMIbixI8yX5trIAM/IG55xnAryi1+Gn9s+PrHw4b3+wItM+23813byBJXhdyFV/4SAAMZ5ANTeF9cT4ca54q0a2ulGsXV/LpUfncpZIyZhkLHhgBu+bvxSaV8fT/AMJlpPh200GDVJ9Rkm0mXXLlBmYbwN+wc4IyQPWlZLR7jvfUZ8N/GfgrxbrWk6Rca1p8l/pcdzb3ljrFoY5LtTIShRueFwB1716Otwvg/wC1xtYmzTxXG+kQSCQ7mfyv4V/u/KVJHoPWvLNf+DsbSeKrp47VtX0iF59OjsGBWSNlO1WkP3vmU5U8ivW9f8Aa5Hc/DbVLmxsbibS5GvESQsVi8yMEqi/31Oc84ppO1yW1sz5r8QeEfEHwN8L2+heE9UuL3UtRtm1+8u7GPbceUx2iFnY5ySMYHavI5/h/rVpqet6t4iGmxecLbVLiW1n3NbXDthU46tzyK+lPifpGrR2+peLddu55dZlMenx2sC4+zyPJuJI9ApAA+tdD4n8CeDvDfwBnTX53e6ndZ0uZ4wjvF5qZfb353KB6mlYVux8seMvC2q6h4vgtYSNRNkIbi5kDbooVJ+bc3TIyTitRZLHwp4j8X6Pop1C10G6uIra0vvILR3okUM6qwGMAnJJOMcV7T4I07RvG3hzxp8NfDllNpIks4bV9VuBiSUtL5ivu65Yt9NtdF4V+GdjYW+ueHNP1OW5svD0X2E2uqKfJYxLuMySdfmfv0wMCqtfYTVtzR+A/wRsvhZpnhfxD4q8QWUl1c20wtdJWJYYp2CFmYADJCjHHevz/AJ9R1v4peOtf8Txfari3udent5YYISqBUBEZB7fKMHPrX2V8Wtf1jxV4mtdcSC5guNLRjo8NumVSzjXEtwc8ASNgc9q574fa3ongP4dWPgiw0tZCm7UNU1JI/wB5eXTyfLEjf3FByzd8UXVnYSTvY4TV/EEOgS6P8S73S7bVP7HjTR9B0d41SNTGfmmlTqVZjwTy23FcdrHjHxNY+Lpm0TT7iPXdSvWu7ueCI+WXbDENjjABxtHTFe6fs7eG/AvjP45zeFYNLvdW09Wa9uNT1RiyJcqpdFRTx16A+nSvSvHnhTX5Pitp3hzWG0QaK5e2t4bVFWVCVLGQnjBAIOaVtE+hS3aR454nm1bWoJVvtR1GS1trSGFJLdhKs9ztBYFCcBQBy31r2G58TeAvg14Ct7B/Empvbagvm3LQ8soABmdfXcSFB9AaxNVfwxpGj3954b8NSXfhvTFFubgZTzUQnzDk8uC2cnv9Kl8O6R4e+Jui+IFv9KeDztGf+yvLDNE0S4dwXI4IwOB2FLroa7I6Tw1/Zuq6zr+uSSW+m/a7WC0sGLbmv7Zm3KWBxxjbwOmDmvOPjIniP4v/ABU8M6da+J7bT4Z7k29tp1ohxFFGNryEA8bs4B/KvErbxX4w8K/DXWPEdjpcE51W6+w6XcRWshaNEOHaONySWPToBwa9c+E/gY+HDa+Ob8yL4lhttqadcjPmyy4zOIhyu3uScDNT6he7sjofEfwusfg94AfSNLtLuS+Fwt7qFysgDMoPy7fY9frXE+IPHtlr97FBpmm6nPqumWgh+3u21bUO3ylMdBk8+vevftftND1fRZ77WrmdrhoF8ya2cGGPauAigdDzk59zXlPxCgfwD4M1m/8ACyQXunXtpbLcXZYBl8slmzn5iCNvbmi3QT01R1/ii2j+F/wb03wJJ4hbX/GniC5RJtSOB9g8wgYX2xxz71i/GbxPH8JdL0KG7sodc1TR4UX7YkZQzrkK7MBzgN8wHpzXlen+KLLVNY066vY54Gl0tGm1GKF5HjmEv+tA6AAEAV7D8YvhVonj+98PXul+LJrrxGLJbOa0l+UkY/eyP2AxzTavqK7Wx574PtNTvL/WNYvUN1YXuqiSzTS0MhdyAV3tjdt9D7V9N3nxSbwdq2kQeINVNvax2exbG3iK3DPgglkxx2x3NeR3njDUZNI0jwf8G9LN1qNpB9iTXY4wEk2jEkrM393kAda7n4XfDLUFmgvvEQn1fxFYxNLLqGoy/KrsSRkdM9cD6U0uwXa0LMup+Jvi2NONrEvhbRI3dYIjcAXV3jPLZ559Ko6T4d8J6PZtoV5YJaQ2b7nvNWmDEyPkl2XOevrXKzfFO+1fxZfL4Kt44rnQw4urmWMShznDyJ9CRkdsV5Dp3iLVfG/xZ/sW71syXuoo/wBvf7OJIC3TOevI5GOlPTQXN03PQviv8b7jWNesfA0MijR7WWKK5kswOIT8u5WGOOh4zWv8If2fr2fxFb32j62X05LuZp57iUFxEO+PSuVtfhnb6D4q1ayubqPWp7OL7NbiOVYyrEcAn8jin+E/F0Npa3Ut5cy6Ff2cUi3djaglpkQ7cAdy2R+VK3VgtT28eJrPwFbXKeGoDr8d5cfZmmiUsVUAl8H868/8Q/FPSPGjSa/4b01NGufsc2nq2pk+YGTsw7DPetPwN8d7Dw3FYeHh4ehMMMTyveNICYEYZ3yL2IJ6d68s0/UbPxZpmsaJetZSal5znT5gSglBctvGOgAI60X6INmdL4DsrrQvD2sX+p6rbXly9sohFscp5uckLXM/FHxD4q12203TJ4HMd588rwHOEOBg46Gk8A+NV0K9/wCFbfaLa+Vi7PcqA5knzzGD/DgV2Xwzjtb7X9Z0rW4kjbTd7wSRtkO38Kt6Y5GPepsm0PVqyZzvwk+G+pwWEdjBtXSo/NufNuPke3lBDAA+m7HB4OTXifxSuNK0nTPG/iGy0/UNV1qFIrKCOAGNDLI2TKp5JACkHjGK9U8cfG7V9W8Vjw9oVo1vpUEoS7kPylScBnyOuM8CvK/2yNVh1san4S0H7UY9NvYodtg/lz6g0yjJz/y02NgYPYsO1bQSZz1NkcR8L4/CvxC063svGHg+1h8UBZYPDUkF4Gt5L4oGDSW4yrAeWAc8ZIyK+cPidaafrOsRnStWl1TUIFC3H2uMQSs4YhgqZIJyM8Hp2r1rwhY+GfgLZ2d9N4hj8QeLpZJbLT4IlIt9HuHTbNIHzhpFDKOPlVsck9PGPGU8t7qmpalNZWljrsExj1LTWhKtHIvDSp7E9R1B56GulKzOSWp2nwZ8I6r4g8XeGNZ0icahqL3i293apKhuAynhvLY/OpUcjvj3r6a+N+n66NB1Z9UuG8ZWmsX4u9KOhWwKgIphUOoGYSADlcbs9OK+T/gd4ijj8cwu3lpqc0bRWjHKKJCDg5XlSRwD6nNe86FBZ/ELwbY3Wl6hreharpWpNBeTXDHMELKGYySDDOBtYKSM84I71Mk7mqtbRkvhX4UjW7h/EGsadJ4etGyDuu4kaeYrjZGpO7OOTuHA5r6F+FXxC8DfD22RF1bxLJeQR/ZDDa6ossT85wyBcHqefQV4/wCN/Flh4s0C0t7vR4dWtbljaaSXX7LdRQKcSXLMg5eWQdSOgrHsdCn1jU38PS250p4IxIk0g3zxk4C4bA3Z5Gfeo22KWx90+Dfjx8O/GFzcaIUxezApLDDGBtjyfmcA7O56ENxVL44fD3SfHOv22iu82r2LQwKLyzmXzo4CgKGVD8zxv03DO2vHvhF8Kk8P6bF4k1qF7T7NPuFm8Wy4u2AxvKnovZmPXt1ruvEfjq3tvEUF1Zx293LbFbRYVTEkGQGT5s5KbWxt6DFa3TWpm7XsjjbX4faRZaK1hLJe6UNE1JhHpV3EqrEjpt4IJznqp69+lTaj8KpdV0KG+0i3e5162IS3ud5KmIMRmVl7gjr15r0/xFqOi+LLQWniLVI59YA/dxwQqHiYj5T5uQOnYg47YrmfDXjTUvh5cxjS9LAt1cxSW7SnNwrMMtk/ewM4qLaj1My4udK0yzmn1eNJ4540incsR5kvTc/ryPvY7jNYOuahLb3KXNzo/wDZ0No4WX7CRHJEcDarIeCOfvA47ivRfGXhXT/FFxa61pNjI15AS1zYIMGEsc+aY/4lOecflXQ6B4ct9Zlje9ijbVGTy5HjwzRgHI3DpggcfQ1dmibnmvhrQfEPibUI5oNTubjwxJIAsbqUcY5aOZH+ZW64deD1qhreqyXTTSSWc1jbyXDzQ3Op7XA5CBI0bJIwBzxXser6wvgmWdZtLF9NDAzrJDlVkz7jnbz0PpXiXizWpvE9x/ampRJptoFAEl2Pmx0HlDqQT3OOlS+wbsxTrE+j+ILTUzqFnLOAcwmLcssWTuBc425HbHtXA/FPxb4jtr0jQNL0q30O7jM9pDFaYl4OG3TDPI6e9M1XU/D8FzdefPFdZbaPtMhf8uwqtqeja54o0C/tbTU4VhicXdskUABUdGTHptwfwqL9jReZ5brfjTxrcacUutbl0sd49PuXYygdAD2PbFeaf8ItrF9e/wBp3kd1ZKxBF3eSN5jD2zzXrmt6H8RoUt4NBsrtFkXy/tVw6qpXuQo4H1qn4h+G+q2OkRr4h122W/lwJBLMZyg6YUdvqai3Vmil0Mrwjf8AgjUp4/C2t211qst448nUG2xJb3IzsPHLKc7Wyec5rnNY8B+JrzUGntbu1mOlynbZQ5ja0YHlWiAznj73P1qjP4SOmSSPYnz7eEEGcruBPrgc++a6Dxp4m1C8Xwz4vsV/f3EX2W+a3JVhdQEBn9fmQo3uSarRju7nHpc2/hLxle3V5vkE0gdTEuyONmw+N3fHtX6Ffsr6rpmpeFfFPg+G9jHg/wAYadcfZvJU50/UJIWBAU8/Nltp79K+PNS8QaF43ne08T2n9l3bIgt9Xt492eOssWPnz0LDmvS/gvpvif4afFTw1qdvb6drmhfabVGNhch4rmDf8wQHkOOu3qDRfRj3VmeSeF/gvqy2WrWlzrtqZ0uogp2yu7OpYlSuPvcdK3Na0O78Q6FaJY3tkILMulxHFbyGWUDlNoODkZPGQOfaj9o3x3No/wAfPikIrO60sJrEmLXcU2r5uUO0feBB/X0rJ8H66fHH2u2tRHcm/ZZdl0Qrwyr1CyE5wVyRnjPFISu1c94+KQfxP4b8HX2m6FPqGq+HbOK/lsruQB7uOVQJsHvImFbHJAyccV5b/wAJz4gW106xtNO0DTnZHiiuZYopja/MzFOcgcEZ98muu1vX/EHw88EQ6xNo90lxa3myKeNS8Ug2jaQ2cBseh5xjpSeH9I8HeOLyJbrR7HUfttu19L4bhLW9zDLt3edAw6BsZ2c/kaXW5LS1PRvCfxYudM8O+CLzxTe6ZDqlpPc6ONRnRUt1j4ki3ovOHUuAVFRfFXxTP4K1y9Oi+IzqlzqsSy2q2cYSEWu0l0WQDqCMZPOK434YeJvhV4l+H3iDS9a1PVNV0bSrmPVGXWtMX7RZlW2iNJkcbiS21QePUV3F/beGWsPDfivwZpWp+IPDepJLDeXN9ciKXTXXKyBlRdigIwORx0rVmT11NHTNKsV8F/Di4L6rYXXmTTvDbyibcs8hAPJyQCoOR/d6V3XijQ9O+K3jzW50SPXYdLuVEl4sXl3UM0aqHilhPzNGxBIZR2PajQte8O+NWW50+O8k0myC29jMkiMypCmAy4HQlmOOM+tdH8L/AArHcXniHTNcuI4L27t0utI1x4irFkJaMSHP3s8c5GOKVr6DbPPfhh410z4U+H9Qv5bWS+sY9Wjg1BIZWV4WKEvkMcHIwAOADwcV6R4Uk+H3xiSO/wBC1fUNL1HSp1a2vvEFqVt7ZA4LxNKDtZWywVW65xWz4c+HWm+O/DMl3rM9lq2vCZ2lu9PtWtDcS7drrMpXa5IAOR6AjpUng/4cT+GbXVtM1Xy47fUot1gbRxLC0atnZJzgvn1GTzUvRaIpPV336Hx5vZeQy8jhu9PZg+MKBjAPoaQqrMMKnTGSc89RxSqxADAbcnBX39xXgHTcJMOFGSiBc5/vGpVDMmRkBeAc5NRRgRguG6grg/wn0qZSwAwBn3GOfpQlfUVwGwDLbsHgcdj6/lT1bJQkJuPQYOajZcDZkAkZLMvSrGGMgbftHYnoeKrqFyGVsRbVyyk9up9qu6ZYR2QNzdkAAcJj+dJMyWeDjLkYCn7oqlMLi6ZQ5HB+6OBis5Ox3YePMzoL/wATTXnyRMsNupA+Xpj3rW8H+HE1iZXvOYUJLZHb3qHwp4Kk1iRnYssI5IHAr0G6ez0OzXT7JNzthS685+vvRGP2pHbLXRG3p/iWK2s/sumW6Q28K7BLKNvPqPWuci02bWb5p5iHUtkMBk5qRLDVNUSO1iC2tovzOxHzN7V12iJaaQw2yrJKqhS2e/0rr+K1zn1RmXOjzXQRryQ21vFwIGOMf/rrf0j4cXnja5t/K3w2ZOwyOuDt/wA960fCXhiDxHq32q5ZniVjtTdkfU16dd+IbXTIl0+wXzHwPMZP4fWtIxW7Mpyd7Ik0bwNpXhTRPsdhGktygO+VhkA/41w+r+HbXVJ2E7PLITliEJ59q9Y03UILLSVhuGHnyD5iFwcf/qqvca9omm/IkIkkb0UZrZrTXRHMrrRHkg0WG0ulAiMUeMYC9fc1l6pdWVnclyqMqHnAya9H8Xa1aLYs6WwDMCMZAYf4149L/pFwzypI2XUbpBhTzyB9KV1smXZ7sx9W1m2adntLYqh6seK43WPFq2ui3KxK0k0hP3RnP0r0DW7CPU0ENoI41RcGUn5ff61yNxJ4f8PkLJKt1cR/djXpmqS1M5Psc94D0bUNVhOoaur2thF++8pfvzY6CuuvLrWNZtDLaaYLSJxiCJmwxz0J/KsyPxfcX2nS3rw+Rb9IINnLe9XfDUGtapD9qvJWgg/gjTsP89q0TWyOd6aso+GPhtdf2pL9uvEutVcFpdv3YU781f1bwnC+pPcGc3UyALErHCRqO6+9dwunf2Rosg2iJ7knzZC+HdB29q8l8YeNtMt9RFjbagsTE48qH5n/ABNa2UVqSVdbubbSr1lecXl6pyADjkdjWVq/iK7sdFmlNr5KMPmkOVbJ9Ksx65pvhqza/ntCVBLr9q5eWvCviD8VNX8XXUqiQWloGO2CJevpSvppuCTY/wAUa4l9ILjU5xIiH5bdOePeuA8QeMYXgeC1tfskIHGB8xNVNSuHyTvYsvXd1Jqh5H2sKzxvI2Mnb0oSsJyZxMyq08pSPPzZDHkmre+4flAwUDJx2FdV/wAIzE6eYIipb14xSnRkMKhPlyuASSMjNbXErnO20p/5aMWXir1xcpuOwAD861v+EYAAEZ3uGwVB4pV8HXDAmQAc8kHt61GpaaM/TryOP92AT15biuz8P6kYmjmdyQv8IGB6VjR+FfITezruHQ+g9au2MwsiFkO4dBgCjYb7o7uPxJqUkGIQMgDywT19sVpWNlrmuQtJI4QZ5KnrzWFoy2FwVaWRkZeB2/Wu50/Vre3j2rcBI/u8cn1oWpk7rYbZ+F2tCHkMkjjnzGPANdVpusz6HZkjzZsYyoOP0/rWLP4utAqRbt2H4Bb731qleeMYhblNvVdxYKMrzVKVjN6nVL8Wp/NFtawSrMQOOf1NUfE3iXx1d7JNGljkvX4wGyY653wxp+qeI7pBo5ZQ333kXO0V6loPhq88PWclzcTxrInLP/EfpWkW5rqZuyOBudY8TWFpAL+0e81lzjcvRfek13w1BceHUufFOqLpsDrl5JW5Psqjkmuh1LxdYJPOn2hmlXOGPJ9zXg3jC/k8Q6u2qazNI9pHmO3gPG0DvjsTSfYEbd5d/DrSdOEtlPqs0gO3zY9qHB64zXIX2taXqtwmkeGxc2NhuLT3Woup8x+v4mmtHFq+iyDTLDdMG2qW5GPU1ynigv4RsShiFxqkqEJtX5Yv9o+/pVW7hczfHep6No0sWk2N5Gysc3c1ouHZvc9Pwrpvgx8P49eu1OoW06aK54lf7zj6V4PtmkvDLKCzBtzhh1Oe9fVHhLx9omjeCba6uJZRfi2KLEvKrj2p8vUTd3Y6r4i6toHwc8Nz2vhW3WbW70BHlGD9mQ8ED0NfMl5ZS31jfPLJveZtxZjkk5zitHQZ7rxT4gvbye6wZXZi0r9RmuY8TatLZzz29tcQvGGIOzkinZ3uLbQwknOm3TPF1UYGexrO+eZycZYnJoM7soXOasWce58AEv2AqwH2MBkbp05r0TwvpsN5pzy3UbI6DEYI610PwW8ENq14r3NgZ426Z617NqnwwOgyib7OLe2l25R0z37UmQS/BLwlBHYC5vZC7sOUHYV7lpPhfw1rFsbGK4ieN36XShSjfU81w/hO2Gh2cki7UUfKkWNwdvQV9DeG/hZZR+GrrxLqEcSXJTzR5wxGgAz8vqam9uholc+cvin4RsPh3FJqFvqTrHGT+72lgvpgDkDNei/skfG3TvH2tWegazCbmYnFtcXAxBG3oSfWrHg7wfqnxY8QSarBZJFCrmLawy08Y7hG4r0+0+DSaf4zt7Kznhtrp0Vo7aaBIFDAdmXgn61xuWumx3QgbfxO+BeialrR1e0g0CxslcpOrxA5c8Fc9evf6V1XgH4n2fwm8Pt4ajtGUNcbLZmYurPxuA5yB6ZGKy7wS/D/AMUyapcNaajpF6gF5pl0wIhcjaxVuxBH6da5jxrJZ+INU02WzWe51bTrx3i1axkG6FDgbJUPDrzxgdqyuk20dVr7nomgeMtW8KTalqUupWkWi6zM8kZKHzoiATgY46jFec6z4xm8RXniq+0HWrtYr0ef9oigBW2ZVCrET12sVxn3rdm+GfjXxDp1npunalp76ffgLcS6va7vJuMkFo9hDoDkdsVbm/Za1fRvA2vrNALnXoLP/QH0aaSFbidSSqvkjKt09sA9TVKLenYhzUTy/wCF37QXxGudUt7TVbW4udXs8+ebxTsjiHIk3YyUB4wezV6N410XUfjf9k1LxFarodm8ZGj+WwKSuo3Mmw+uG5Iyelafhb4RX/hmS21PVp7my8Raqlvt8mPzH3RgloXXoA3Ri3HArldEu/8Ahd3iq/OnXMmiWssR08vqL4k85ZM/LtOPlIyAOoPtRqlqCfUoeEbHSfh/qI8L69pqNe+KZ0h0+4tyEijZW3RM4J2/Puxx9KvfHKQ+EfGWgahqnh2TU7u81KC3IERaQ6SpPmbsdCDn8qs39rYx+O/D1vc3j+I7Tw44066ur6B1FrdCVdgwQB67W5DYBBr1/wAU/EvSP+Ep1LTrnSE1LVrSE2U7n7kayFhG3ndshlBUDILZHrVLRENNuyR5B+0N4c8OeHviNb6+8R046vYC7mg3BxJ5UvG5Bngx8DHc1peCda8B/FzTPDnjKDSJdH0631G4nWwt1ZJp7mOMk4bABUAKQAeTnvXdXvgnSdZGg+JLOyiuLozCzb+03KkptBBi/hJRgBnvWRpvifSvCnjK2+GPifTFeGH7Pcad5S7WlWRBuMe0A4WTIPrzmlZ7gmloeZeIdfk8UQappGm2Ftoct5d3KtFfyiFHaMhkDMeQWyc46mvZNUtfE3iPxd4MtoNVjs9Ki0sTyanbne6MgBO6I8AElF5HOSc15x4B+Fety+MtW0fXtU0zWNLe5vZpIFt830NvJINsiy4zuBP3Tzj0FeueBoNGu9du7fwzDcRXNs15p8jXfSZeGQE+nykjvwM8GnHUJPquhwTeEbeC58Vz+IEfxB4s1AtMsUEmYvMt5uAoHCsEYHb3xivM/jx8MdSg8FaX4Xi8avLqVvHcXEpkUAJbs6ssZY8ZB/8ArV7R4h8e2Pw/8OJrXhrw/c6vDLJe/adSZTlZAoL7lOSR14GB8h5FeK67rOoeKvDCtrujy6dqOlteSi8ssuZYJIwUJVs85ZNo59BjFNpdQi7lfxj4wvoPHVp4E+GKrawQ2dhL4g12+j3LkrnaTjgqBkjpwa9G8WfHLw/b+IdM0vWm1W0XcljIq2mxrtlG+N5JBxHGRghTlsEZxmuw+CPh2Lwzp/iPxFrEsaNq8kFzImrqFaGxtoFVxGoHdg2fc85rbuPGOmaqYvE8uk2he+WT7It3biRo4QAdwUfxOOSx6cDvTtbUFJt2PPPhZ4NtPFMup694j1NRp1yziXTC3mefIMYjUdfKUFQR0JH1rK+KuveFI4ptM0WPTdUR4fsbfZn2pbunG5yoO3bk5Ocdq17bxTP4p0g2Os6NfWUNxOzWOk6Ba+UJgHz++fquRnjIwMmnftF3p8F/CDWNP8JRaRpmq3NxENZFjbCdYQ5B8oADghQCe5696larsN+7vqcXqfw+TwBP4Y1/T7wSeO/EDLs0y2BMOzH715RnoFwcDqcAVzXh/wAJy3njXxbrOrtND4miURw2V1KskEUJfYzqxORuwQFPc4qv8CdE03WPEtzeeKfEk76nosbwWk5heV5JpX2gr/c6rgY4HOe9WNR+Dml+F9W1l/EGvtAX1KSwS1guCZpolYH5RyxLSNknoozzUJOyZfWxgaJ8Wr/WviBHpR0OeLXNVuFt7a3iVpkiwdrskWdjFlGSDkDqK+kNB1nS7n4TW1o011Y32myX1ujW1vtZYGkYZdeMEggDtwaNB034Tfsztda1LdLea7FErSzLbmaUmQEhIpMYwcY4OeufSvMPi/428Lalp+lePNHv9S0y8Wdrb+xYxPKssDt+9eRMZJLNgE4H4VaXKmZ3cnsZ99oWk/BT4Yr4r8Zast1Fb3BGjW9yMublmxHkLznknb0wMnrXSfAbxB4y8T6nHL4nhi0nSb+MvtmiAkaH1JHZjjHYgYq3rn7KWs/GG08Nf2tqkcGiW0KXPmPt/ebmDAN/t4PYYXGM81Q1zxTbW3j7xnZ2up3utSeb/ZsCRxjcPIjVBDEAeRgvk4wCc5zStZJjTu2kXvH3jjR9C+HWqW/hWAanaSmQPPYRfemMhXDlugyMgjsDXnHwf8EWdx8NPE2s+NbSSe5tkVLCW2lYtNGcvIhT2woyM8HiuJs/CmreNPiu/gPR5Vs9E0CT7ddyJdBnkkkT5IGOQNsZfluetepw61F8PNbtbO71fTfEVt4ZgeSeyjuT5dtclgNjBRh2AwOvHNRe25bs9jy/4h+MH0W4aTT5IY5JdNhs0so22g+aRlyeueQgGP4eaGg1H4ZW114n13xPbag9kIrRkjiMc4hZAcZP+sGTjIro/HOjWWteHpr1NOhfxXLcln8rJ+yWCSGRpTjggAjDd+lcleLp3hjxJ4zm8Q3r65YeTs063tsSQ3MkkabdgP3RhlJFVa5N7asy9U+LS+F/B+ia3oGjyW8LXM9rBY20rRm2D/MJJRnJ3Akg/Suqh+OPiK20BdZ0W7n1C8ubfyr2DU7lI9rgABWjzlgQeGqx410LwtLa6DcaZp2sXdy9lFPe64jAwac+zmLaPvYBA5z1rlNWttL8M+FdY8Npp1n4nv8ATtJFxc6i4IYZYMED9TIARuGeMUrE8zOa8MDxxD8RvEV9pEqJqNtZ/Z3ign2I7NgqWU9cg7SfavadX0uw+G2iaZ4ohj8zxUEVI2Q4CMeWdl7AnK4rlPhJ4w8IeEby213V7s6kYn8y8aaHLNNLjbbocchfQ9MUeNPF9v4x1TWhokZbUb+9WSRJJB5hhU8C3XuE70XaWhSR6JaeGLfxLd6z4shim0/ULkR3lxHGM/MiA4J4wW559RXh/hbw/q+qeKdb16zvL6aaJorqOaeLmSIuckjsQDg/Sug+J/xx8TR2ujfDGCcxzi5W2v723tv9JnjZcgAgdOeRXW+FfHOkeDfB+taffRXWnXMVt5L3M6FCDu4Iz976e1LQT3PLbT4yanrnxS13wM9lajTHabdeW0LAsQCFLn0zzVDwtNpV/wDEDS7RtVn0aLRI5FuhGeLg55VCfYVpeN9Ke31vwV4t0a7+x3GsWxE9xYRhVnZc/eQ9Scc1zum+DPD3xO8R69qovJLW7tLBt0YLRrJKzffAPCH8admxJ9T1j4Oy/D7w94sXXW0u6m1ttRa98+6kI/dZ+9tHfApPGemarLrw1vSZ5bS28Rai8US7z+/VjkAEDoSRmuS8LSXFr4iF5bfJplhDDbySnDO8RG2QhgCOvrW34+8ePpmg+HodEvoLLT0mljOoXtwFIGcHyepzjjIGOetK3RjcrI6fxz4f0D4XDw54DtEWXxFfzLqWpNw7Rg8CAPngdyT6V8rftT6ZF8OPFepXGnTTTR6tG8q3EMnzx7nxLtz0OAcf73HWvXtW+KelXt5qHijU9JtEvSqQNfLcM0kkKIQr5/vNtAxjvXkvxAEXxP0fSba4WSPUraGVGFqRIXSZS6eZnj5doraG5zzvueUaJ8LNF8fRaNdeHjqd3p9vGY9RLPEjWXVmlYFuAMg8ZBwaX4raZ4a1HxNpniF/E0Ekl9CsWprDC7B5o8IZVIHHmKA/I+9u615BrrHTNbuIrQzWwgbyxlsNx9K1tE+Id5p1o1ld2On6xYOpV4b23BYgntIuGDehzxXZbqjjLtvDqXgnXEutJvIryGLbcW+o2vzLtzkNkjKsDwRjg5r7J8G+KPE3xc+Fcuk2Hi2TTPF+pzxXr71EaSBVdTEZFAKuQQ+eRg47Gvjz4barBa6xdWkiLJbX8Rt1iYFtu9hx7YHf2r6E/Zl8dz6b48XStA0+PWr231V4hbXCeZJNZ7HRti8ZZev0z9KykbR2sy1pWj+IdQ/4SPSdVkI1XSre3SG8aYSJbqkgVmDZ9D+vSvqCw0ex+Isw0zRrWG28UWthFbjW7yby5LohQWcI3C98cE/jXnviP4SJB4v17VEgi/sqS2efXtNtXKTO3DRtEDjk/ISRkD5s9qx9Il8RfEHXrC++16f4e0uTy2t9SZ9qQwrIAI8ZyW3YGB1J5qUO6e57fYXF5p8TaQsM7adYIEudTvmLPcSs6odzc8feIB9ql022ttC0nU2mvbC7v1EjgSfLLMqvgKhxuCgfKWHU4xXNj4s6XoF/43zavL4O8OQLFdyyyNvuLsuFIHOGJP3T7Z7Vweka1aeONQl1qK7uFlIiUGVVxHGGJAXHUAHGODxTehK13PcLHS9E123lgurOGyt2ZEiAm2hwRuChT19/rXUWFjYl7C1htjssl/dXXUqSMeWwHp1z2ryrStP1PTorS4e3iubqeMuk2SVhbfuDnsQAP6V1vh7xbZ6ZBc67dW9yLPLIYYFYGeVuSykjoc9O2KaG7dD0uG8n0/WI5bV1snljFvI83/LUDuM9B05HJpnjHxfDYafOkWoQ3V+4X7RPZx7cv2AIH6V5/qPxI0WC/kjeE6YjW6TSHUJS7KrDICkHt7Vja58X/Bukadaytqb6fbSSEM1jZktMT/H5h6GhtE2NtvGOrXYjh+zzCwbDfapeWiHRjuPHB6g+vFcF8QbrTNVgcz3zyNuZy1xFzKfcDooHHFYGqfFm28RXs9jbf2m+i5wohiRCffduJZq5bWPEGlaJqHnLoOsaoE+YTtdA4z/CybTj6Gs276FpXKU2pW8bqFgtY485aaSIFFHqvXP41oaT8UNG0qVZYLpJ4nyjSNGAXJGMKo6ViHwbe/EJ/tHhOe8towxMmkXUAV0Hosn3So9yKyrz4SaKsD2kGtGTVopM3jWYLoj9BGD2xzn+dZ2aL06mv4q+MUWhaYZU1hnm+9Fbwxgu2D0PHAFfO/iz4u+JfEM4Fvf3EYclsuVU9TnjGcV6nqvwAv53lunvrR4EICJLJs2j61Q1L4bWWkmMPcWd9dkABLZTIAKdn1LTitjx7SdW1jUbgqb6e4aIdQSQvbt0r1nQ45/EPw31mz1YWt5JZXdvcxO6+W4Dho2w4Ayc7OT6U2+lTwZbiO6udNtbaTOY44D5zn0O3kf/AF6zbXXFPgjxbJvM++1h8qMthVJuExkHnkZ/Knexo9VoYeuW+raRORLbP5DRKALkh+Bxww4H1BrX8BeJ/wDhGL6D7EFmsPMV59PaUyI5DAl1OdysPVea4GbXdQljS2jDLbdo95Kr9M9qiguimoRgwSWrMM7k+6R9BSWhdmj61/aS8Hf8Jx5PxC0G1PiOw1SGJNUs5QGntXKYMhx8xBxjd22818rQ+G7CG8lgtUktLgsVVHdgrHP97oD9a9k8MfEbX9Bt/EMRubdY4Vi+ytjKmJMfIT36/X3rqbfUPBfjuN31Hw7NBO0a3Fy+kXWyVwf+Wigg71z1UYYe4pmWsTzr4b/EzWvh3DqeheIXluPDuq7PPsBiVotv3ZVB+U47gckZ5rd/aL8QN8P/AIg+B/Evh63gay1yxtdT+2Wq7ftDxN5UiFf4R8gyg/vYNHiZY/CUC6nZ+FdI8QaCJSsGqO8s5XP8D72zGw/2gB6Zrvvi5qega78Afh2+s+Grc3ln9okWLTLh7aSGGRgVABLAMeH2nqDmqSRMpvRnN/Hbwfo/wr8CalqOkW0k2ieNtQt9RgQfKqIY95iJ7BZGcY9qt/s/+Kk8YfAT4i+C77UW0VdOubfUdMv4nKLbybtmxvUOCBg8V2yQaB8Tv2bvBej/AG7VYGt9VuLOzF9ELp1Z8EbtuMKOQMjqc1xA8HW/hmDxN4c0Ka213w/DYOr3FvJiSe6U+YzOPRShRRnHHXk037qM3o2v67nU/C+6k8L6JPb38F7pt7c3P2eZrUfurdyp2yJn5cHvg4yTXv2nx6z4RXS/FE1/A+niyEMsDuNsQaVQWO5vmUAORgE818R+Dta0+/0Gxhs/EGoSRG4ne+hK7o0VsfeViDhQvUfhX2h8Pmi8YfCPTdMum+2232ny7a/siGZfkGFIb3PGe4x1NOI22aXhPxHBpHibW7G5stS1LwnqMQ1GKeHNtB5LNuDwkHcWXrjA5+tdndwWupalHjSpDaypDcQ6rHdlUkgY7TKRjO8Kd3HfI4qlrHwsl8IaNdyQayJpp4Ui0vbKSRE+3KhTyOVbAPrXd6loUV38Pbe7ljvNLFzFa2NshAWSy3Ou7kZ+VxhSDypzzRZ9QjJaHwZEXjkB2gZI5wOeDTlLKp4Y/JnC8YFAj/e7WOV67O/503cVUDLIhBOGPvXz+xs3YlUBt5wuVAOT1I+tKAQ21z8jHOPShGXHJ+YfKAH4OPWnNvGwY+b72T69uaLAnpckz9oUpuCg4UYHX0pyL844EJ5U5B54qNZCTnci7uMEZJz7/XNPVw6sxcb1xwRkH2pjvpcY3zbFYZUYyS2TWtYBS6ICGyOWUcAVkKu9Afm2ry2Rz9Kv2s4t0JjOARjnjFc8m7nsYaNo3OtuvGMkECWFllFAwXjGCSOg/wD1Vf0eS8kET+SVDEH94evua5XR/JEYZ8HBypPXNd34VMt5cmRkzbR4+c8bhjnFUr9ze5r63rd9bQLbWsLANjdIOSPSs/w5o+p6lcBdkrZOW4Pr3rq7WdtUuEhtLJkORgv0+tdBc6i2gaa8cSqk/IaVuldEVd3uYzd9DZh1W28IeH2t4nBuWHMh52n2rJ03xrFZX+XdHI5Jz1P1rzHW/EzxTO0kn2iTov1H/wCuqGkXupXySyGCOMMcZcELWqk21YyklFWParTxxc+IrhpWkxbxscBf8adJ4ojaUtsyVIAKnpzXAwawNG0sCSdFfPCx8En2zXQ+HJYtTj8+4RYICcYbnA7VtZ38zDmS3NebxajGRks5LmVuue3aqDs1zA73TG2jP8HAZh3rff8AsuFMWqx3EvQlf61xniTS9Q1e42DMNvncCp5PtWiVtzNtvY43xXrk8ULw6WqxozYAU8iuP0Hwhquoam010AyKd5OMf/rr1uHwZpmjpHc6lcFWIztLY/Sn3Hiy00u1IsLVFhzw5HzMfatEr6yMJNvYzYPBl3qaRS310ljp6fciQYZh6/jWyl6+lQC302JYoIhzNKMk1ycniVpJGv8AWbt4reLOIEHJPavOvE/xE1PXr54LBXSJ/lSMH5T6E1d1HVGV29zpPGN5f+ILl4rnUJCWbAjibGRVCXwt4a+GGnnU791vNXuFBAd/uCsnR7F9KR7u9ut0sQ3yzk4A9VWvNPGPiJvEOszSrveMnEcZ+YEVN4rW2orXNrxTr8fi64MgjZo04jWPgCuP1fRbWCDaoQOf4cAZqeTV5bKHdJtjIXogxtrBudUmvJlaKLcc4IPc00Bg6lpsdlcjZCJM5ySeQc9axLuW4Eg2RmJN2c4wMV1F0j25aW+ZM44jBridcvL6+m2QoyxE8ANya0WxDHajqcsiBISwI4wx5/SoEFxNcDzJAijBI7VTR7mx2ll+ZeuRnFK95MuQgbOeTVFRV9Do11EWkZPmRsFP8I9e2aj/ALdleUKAFI96oCKSSAlzlRjPHXNT6dpEt04EUXGeGYUvI0tYsS3xmUFmymDuHbH+NTWsiRCNjFkZP8OTXQ6T4JuZVJWAzK2Oc9fbFdrpnw7vpUUfZyAThWC4BpWbJcorQ88WK8liLxWjgMSQQTWzo2lasyN/oku0/MDjqOuK9w0DwJHpkYa9hVQp5yev4131jpWnLCqoYyoABCirUDF1PI+arfwbf6hIsjQSqGYfKoJIru/CfwvutytJG8kbclSv5DpXs9jZ2ofMUUW0EZYipb/U3sj+4iG9sgIB1PrVKC3Zk5tmTomgr4W05rh0S3UAkgDG7j2ritbvtQ8Q3bbJJILMHiPGAw/Hmu21S7f7APtp8+Yn5UA6e1cjfO9ihmumWCLrk9R+FaPt0IOK8YXmnaTp4giiX7S44bHX3NeJ607aq/8ApMzIR0APBFdz448WWviDVFt7bbHAvDTMMdPSvMfFGvR3OofZLCMGMfLvHUmouXsaeg639nE0aORFCuMg4wa5TWL621BL29aTe8IIROpY+9Xtakh0DRUs2cfabkZIj+9+NeYXk16LhxAG8rGMjp+NUQJbzWjXAe4fZGcsc96s+IfFwv44LOzTyrVYwG29X/wrndTiNqi72UyN/CvaqEU2xx6fWtEu4M1pLl7IF0YxMOAAeaxywfJb7x79auXcvnopLZ2jGKqxRhuWOAP1p7AIkfc8e1erfBr4Xt4u1JZp5UggjOW80dq4Xw5ZR3+rW68BAwzuNfVOiX8Ph3RbH7BpyFmISaRkABpNpE6s9L8HwaDDClnYXcNo0ICu4THI713Gm3QtlmbWHt9QijyIlkOS309Kx/B/gDTtX0U38V5HZyyfNgjAJ9K57StK0Ww8R3dtd6y97dn5YmRvlVjntQm1a41ax23hPxn4ZvdbZLqex0y3DFHjc5ZR9K7TxL8S47TwRqdtpmqxarooZfKkjXdsPr7/AErwq++FmiX15Hbh8arczhX3ceao5wK+nvhp+zzpeqaUdHn0i8sdPtgs80oGGcdwPasHdqxvCydzI+CWpXnjbTdPXQ5LW41i0eTYkpMaOTyuR2BrD+KOm+L5PtMuv276Rq/7wvDEGkB2jh42XPHX345r2bQvB1jbWuq2vhrS7PTdGs4/3TOjiWfnkMw5DVuQajban4o/4RfUri4sbCO1S4VZxuefj5huHJ9sc+tcklzbs9KKsj5o+EGm3XxAR9M8TarOkd7aTRQ3bMfJdlw2GB6NgcjpzXSXGs6Tpl1q2laK11fT6cS1veRSAmOINzvUDnkkA+lewz+F/CPhjUC8OttLoF5OssMDxbZLZzlerfeHVa5nQvhneaXq+q3OmXVtc6ddSXNvY3l1GQY94yqysOGTcSN3bpQkTqeoar44QfCf+1fLsbyGK2hgmnecwTBZBhXWVPu84JB4zx2rsfGM9xYeCLfTYdWu3C2aLLdpMHcyHbwzYJJO4HI/HrXnmifBKYeFr/wnqUDpI9lFM1tBONiqkoyEz95MgkV6LLp914d13RbHTNLF34VktnkglGWcTsny73yeCFIPsRW9nqYOaui3qkeqy+FksHE8uuxWKTzhlBNw6IufLP8AETjkc5OfSvmzxXeX/grxleeI/C2jCW11uL+24Fb54dLlWIpKGUYKsMliCMcgdcV7HN8VdUtItR/tfwxqVwVmN1/Z7HebRdypE0cq/dXcC+ewqPxpoGh/FbTNftre0itfHKWiwpKkmIp5lwSykY3hG+9xyMZBHRSVxRfK9T5/8J6xrnj+aEz3Meszan5elSapEhdA+RJDI8a4zInzoM4BXHpXS+LtAsfEvxp8I6/4E13+0tSgs0vNUUbkhvUglWOUZY8MRE2c84HBrR+FXwk8T+Bdbnig1nTNN8NxqhjuLaNVN7PKit5cSk5Oxt5BI7ccV6F+z98JLDwlot5q8NxaazNqn2q1gmdFHkBtzgL6BjncOOSPelGKehUpOOp1Hxx1K9j+Fs82hWDyXLCKzgtgoXa8syKDEMDLKRwcdPeuU+D+rLrXxTkutYtzcX2iSXHhu01GQ7pZNoWU7/pkrn1JrrvF2iX15DofiTTbq1vLXR9QGpJa+aVE1mQokAA4DodxGeMjmqHhjQtK8EeJtf1q4F79jv8AWJLqGe03GMtdhR8wHO4McHsMBq0trdmaa5eU1PHev6F8G/A3iS9i0q4n/s20lvXdChuLlJJh55Vz2VnBOcDpWD4J03Sh8IdO1ez1m5ltooU1i4lCYud8uWOcHhijKvHHy5qhp/hTTLu+1q01DVf+Eh0e38N3NvJNMC8hDS55B+8SFQj/AGlYd6r/AAmu9W+J3wt1TTLW3jstEMn9n27IvlNLbRxovnknlS7KyhR93ac9KnqPZaM7eGITeLrnTLa1j/4RzWLS5ZwjHcGCJ84z0Z/THRcmsbSL/wAE6Y8OpWcj3ltf3M372dCu3zXUKij0jcY/2dxxWloM0PgPRtV1/ULBUWCWcwtEzM/l+WpVdp+8cDr9ay9dgn8V+PfAd3baKr2U8M2oQ2ku2OMAQqwLbeuHK5z3ZfSne+g7JO/Q0dQ06K2+KltdXpnt7K18LywyWi4kjlYy72JOTu4A6jvXnWs6frdpe32iaI66te6jpUH222uQR9kkmYeXECv+r4AJH07V6td3th4zvbeSWL7Hpj2y/wBq3TusaStni1VyQ2d6ZbGMgY/iqXwR4znuNY1GLUbaGyNpbf2hqmpxxolvyP3cAbqwSPBLH+770aNi1jHQxrPQ7/wjp+i+HLe1Ot3ctqhgubq42RRzHJlk2AZVF5YlsliQBVvxhrOi+HfBHiX7FHpoisYPJt7meEyI93JkSZxkyPkKSRz0zXl+v6r4q+KfxJs08P6d5WkPasDqfniJ44Nwbds6KG3Z5yfmGBxXceIPDjeMvB1z4e0fTLU29jP5TXTTGMMR8zmN16s3fHapvvY0cdrnm/wibS9B8CeJ9c09rg3Wuy29naXVza5Ek2396YlA+VdwLZbptHpXT6F8G9E8ZaFoVpp5it76w81H1S8Ba4nRpP8ASCiZ6ZAAZu54ArndM+CXirxH4kshqrjS9E8M2iw2ek6YcRieVQW37M5Kqcknu3FdPpGv/wDCKI1ho1lfR6skY0SC7ukUDiRndmUdHx0BJOFyetJLRXG3e/Kcnb/Bjw14lt5r2PxTdxeGdAvWltL0lbpUWJx5schbgsZD8owSB0r5v+JEtrpWojX9Zv8AUNQge+kkS0t0ZJL6XIVIo1BOUycDHcMeAK9o8R6RffCXwBpfhXTrvT47PWdQlfVJ7oFhA4JZpR82MR5Ltn0WuB8DeMNM+JHxcjTwqLltI0i6ngtQ8LqyQHASaM4JG8LncR1c4qZLohrvc7Twj8cPE3xE+JWh6Bp9vLpWgxwxI9o2+OO2lC/6sR4zIST35OM0z40pq9k3iNUtptBsrW5/siKOytFikuY2BYuj4+/I3XbzjvXX6br3iL4a+ItR0v7M+papHIllaSxKrRwNK2XYSbV3FVAUsedxI9a5v4n/AAt1zxXfeH9Y8Tz6wNF0fE7T2tyY5mZmwYjknZvz175wMVL10Htrc4b9n7UvD/wx8RyxjT5LjWta04aidIP72bYSQitKM85XcwyCPlHNbPhP9mqXQ/7X8Q+KfEqWEV/O19eWM0aRPKhY7Y44uuApBJbnOB349G0X4V6L8PNLmn06CbU9W1TVdsaSEWcskKAvvVichQDheAM+5ryjXP2lfHWteIrvTPB/w9vPCMLxss2rahCt9eXJEmFUO4IJJ5CryDyelCXcHJbI53wPcX1p4p8Wavp+l62+nTRrb2lnPbhbi5RW2yqY2OI1c84POOafceGfFOta1Pqdv4etrLRQkIlsxGHS32gnev8AFlV+X/aJJ6V65qN4/hrU9D1fxJa6XPdWwjWxk1hxJPNI/JL7eZZM8fNwoUDqazviD438candaze6TplxpmlWAklvXmdIZdRmAUbUQZIXdhRk4A4xzS9C7W1Zx3h7x3P4n8SPpcPhKCfStKs9kWoQt5MKDbu3bQR5j56cY/KtLQ/Df9oeDtRVLM6drMlpdC0sLpUZ53nO1pXK5yQDkLT/AALp2r/Eoah4le2n8I6jaWqia6s7VNs0YGAiqx4Yc84xxXH/ABJ1yLRYNN8E+BrqbxD44VDPdazG3lNAGbhMjh3PI3dgD60K7Ym1azPK/Fejq3gnT/BWkQreaRokrzzNbAw37XW4C4lmVuckN8uMjGK9S0v4d6NLoulanq6waBY2tnHbaY0i/v5bnPzSF/7v/wBevO/AWrw+BL7xM3juCeznlDeZcyzCW7bOF2BV6HgY5HFegaN4m1Px34HTVtD0+8udC8OyB4W1O4SJJi38DBudo69T0oRNlY4648E+LNI+JN1qmv6mdPit7j7Zp17DlluVwCNuMnkADJHFWvF3jLwbqdxfaf4r8J6paS6kDcNcRXjPDGwGVbvyeTx61x/h/wCMHij4m/E+3mma2vb77U1tBG5CfY1A4ZAOAp57Gu48WwXDWviC/uEtbu40uGW4lFn88Lxou0Fx0yDk8etPRCuQ23iaKy+E9tf6DZ2d7pmkuXYvOXuLVBngqwyGPWtL4Z+G5/F2hz+NJbqGSwkhUXFqhAypOQmMdcd65L4f+L59Sv4o/wCyo4bPUIoWkhMAMZcx7CCp/vNg5rgdd+KEngeTxN4Om1CXR7qSeOFZIRiGE4yh2joKFcm6b0LzWWsf8JlqXg/QJJZtNtZTL5cUoXKbt5VifT0rsPhbrunP4win1zwpcf2XpqzSCe8iEouJRyArHIUY9B0ryrwv8RbPwN43TW9fuY1nlszDaTOweBZWj/1zqOWJPr0r0bw54ys/h/4Z8V+IJLgW0MmmM2nmGbzIpyw2nI6Nhzkexq72sIxPiqLnxp4bs9c0nQ7K4tbi4jkufKyu4u7eWgVeDgDnHP515p8SLmX4dQS2cMX9l6rcyPDBKpZ0xgEYPYgHGfwrrPB3xIi8NSaPpBmt5dL8PWMus3rxpkSTS4MigHrsXCqOxJriPjBeXXijUU1uf/TNFM8lxatAoDJDJt+UEdGTOMVrFamEnpY+Zr6WW5upZZ5DJO7EuzHJJrp/Dtz4U0z934g0q91MmLfvsrsQMrEfKvKkY5GTzWdrPhxtJ1qaya4ikw/7t0yQ6nkHPuDVKWOeNrosoQPwd5AJGc8flXVucx6p8HviVpHhPxCJY7CztohBInm6lCkyqWQqCxC7jyR0FdB4V+NmpeGPF6XPgKzi8LkshedYlaZ5cksxkPJHUhRgAHkE814B0ClDhunSuq8NXVxNLDZS3ENi9sskyNdZQFimFyfx4qHApSsfZnw9/agbxR8QNL/4SiSXV3x5SX125SR95+aPOcFSc+mOK+ivBvwUs5vihq11cFv+EZ0+Jbix0C9T54Sqbs8DEvIDblPtivzi1zQNc8Vx6T/YF3Y3t3ptotrLbafcKZJXR8GULxkncucelfdPw9/aIS1+FUvgSw8X21/8WdKtHhtb+ZFeIllLC3WRv9YylfL+pHpUpRQ3Js4/xDaW/wAUrLWPDNjf/Yri2d5Flvk8hNXLsrBxkDDKRtUEYCkDvXknhj4iXHgnX7zwlc6JL59lP5Xk3DtAVk34zkDpjnI4IFavhbxf4j+Lc8Oqz6XPd+KtOMkkltFclVmQHEkZQ8I6nlfXkdq9J1yzg0mxgh8QL4c1e6v7gx2tpcXLC7RMZeUTbiVC9MZxnP0qbdSk7Ho/g74pWPibSI7SwT+zJJXNsxVgUyuSAWPQ8nqByRT9YvvFFvr2k3sK2uueEbuQRy3nmgpbKCMxsFyMhhu6d/avNLHVtK8LPG2jWN9phjOLS4edHs3bruORlug+8c/hXXeAtS1XxDrF5Pqkeo2Vy582T7HDtjf+HaoHBByT9KV+geZwPxNu9Juo/wC3v7K1XAnkspQhWZQwJKt2KhhgD6Vh2Wv/AGK4jtb1FtLaeEeVbTxea2/qoPYA9K998SeHJ54J5IL9BqEsoS7udN2yIAARtkgOCG6dOnavINai8N6gsS6vqUMk1mpSRri2aF8g5IOPnyTgZPvUuNgi9LHPSX8/iSJ7bSbeHweyPtmj1V9sEh6EpJ94n/ZHFXtKnh8LTvb/AGe+128yN1zeSm1svqCDucfUgU27sLHVCt45i1IA7YZZpRLHEP7oK8gD/aFVLrUtYGLa5ig1C1i/1cAmVkT2CdKnYtPQ3de1e68TWrQ6r4ggtbZeVsNIQpF+PTJ9yTVe20a2aIQ/2sY0UZ82RvmYH19e3WsZb282xQmxjhzk4CZ/HirravbJcJBLp1xczFMM6AiNR6mle4/Qku/Ddq77V1iOR8/Ks0xIYeoHrXMa/pkOm3DQ299dhyDzCVB/DJrV1HwpqPiW3Emn6nBYrgtmaIoVA5zmuEv/AIbaZolzJd6xr1pfTdViWc5c+ue3WnbyKjq9zkrvRr2xvJrgae0lxuPlzX9wjMf9oLnAqtcaffWvgy5SR4pb7Vb1HYiZciKEE/kWI/75NW9T17T9HvHn3W5LjasQiMn45P4dKS++IdxPMi21hZOIYwi/abdQOnB/U0tNjbXY4mW3ltwFngaMn+9TrCyM8iFZHBVs8nGBXUJ8R7m8kSObStNCtww8oYNZ+ppJfXa4tre2jYfI0abR74NGxor9STUf7S07WLieEyCKaIEvjcrggZ/Diul8Eapa+JpINNQvpeseZvsbyKQoomHReOAGOB6c1ztlNcxAwQuwe2kMisx3FV4459a6rTNLGuX9otosNtrDzRsIIyUEmCDkf7Q9KXkhuNtz0L4P63qWveP7fQ5RDo2utceTqWl3UQaK/ReWXYeN+M5HRu1J8TfDl38TvCFxe6LA+h+KYNdlWbQp5P3NxuUKv2djgD5VwI26YwDXV2fwz+xfEG31qa4d7rUUmutIuJHxMNqN5iMep5xg+4pPhp43t/Fen3X9twG312xXZ5c52HUSOFwDkeYhGcn0qk+6OeS7G18N9RTwN4C8Uy3QhsfEp0p7LS9NlYRs8gb99fFD93bkqrfxH2rzX4a6FqWk38Umn39rLfp881izCOS6t88uoPUjnoeQaZdfEGLxb45ku714NP8AGFsv2aLUb1BJFqUY4WCUkYXIOAfwasLUJtX07WI51tWFuC0luXG17dl+/CV6Db0x3GCODVb6EOOvqdRbeEdN8FeMNY0/7da6hO5zDYSj51jk52Fx3wSMc4r67+Bkvhnwh8PdOhFpLDHJdzSzia68wjyyuWPAG0OV247ivA9Q8PaDr9je+OUxapcWCJIqnBtJdm0ldvb+6e2TXqdn4e/4RL9mZNRijXW7XTrUxtMp8w4mkUr83UdDxRG5Ldlc9J+J8PjEXYv9DtVlmkkijkLoSsjEkbtp4ABwQenzZr1PXtXul8BahpNrDDq3iY2FvNqSG7HkkEg+UhHRTg/MOh9qyvhF4ttf+GXovGWsLC2raDb3Bu7hHJ8x0jcRqSfvZ3oPr9K8F8HePf7M+Ifhy91ayjWyudHtI5byCTbHJlSPJdOjHOMHsK0ejuyUteXseGoMqwRgW+/zzk+1K3zYOSxAx6D8qEkARVwWbgAkd/SneZiNQQB6lBk186aD0Y7Iycc/ISemR3/pTQuAADkZ5Oc0shBz87YAAAAxuPvTgCuW4UH7vGM8UbgSxkyZdgCTgbemfr/jSIQFO1sMF544zSRL55UbSAV5/CjYAgJzkenyk+3vQVFXaFCKicvnnjIz1pFkWNFQ4ZScd+T/AEprzNI4QxBXJ+UjNbVhp0Onp58wEjHoCc7a5rXkfQ09IGp4Z8MtdXMD3DbIT1QHBxnvn+leoT6/pmg2K28BUFRkB8fp715ZYaxdEeah226Kdm48/hSRW1zfTyS3bARnnrgkVtF8uyIZ6PY/EpZP3dnCZZHUgsOmf6UXWpajqELM5MaEEqF5IrJ0KO00uONtquhHCFcZqXXfGAucJAQrZIPb8K15n1YJGcujmW4LO5dm5wDnB7k/Wul0PwReX7oHvxHEpzj1+vpWJo9rcajlpWaJOpbON1a2u+L4tJsHt7ZmkdQPk3feq42irsxaub2p6FoWlzp5sjXN0h5JbIBrCu7/AFDUpxDbTxW9op+VT8p+uawNHD3cT316HLOx2ozcEeldZpWiuLf7VO4giYZXPUD0reGq2/rzOaduhPpC3NlIwhkd2ZTvcv8AKa1rq61GFCMMw9QCcYrn4NcS11BnVhMR8oG3r/jWlN41a1tZppYhHIvRScfpmt1a25mUbzTF8w3Wp3Iwq4COSD65rhdZ+IdnHcNBpkf26ReFAXIB/wAaz/EGq2+rXU0t9elklA2xI/Q1HottYWCu8ESs3YjgD60uZ3stCGjmdb1zWdQkBa2kXd0DjAU+lT+HdC1FpGB2QIRvkm/ujuBWxq17dX1/FDCoCZGeOadrs50LSPKec+dLzIM5K+1NK92zCW5z/iGS+15jaRMYdNTACngOB1Oa5iTT7PRmLMysw55bt6VDL4ivLy4eO3EqxliB1xiks/Duoai5aVXKDs2RmhO+pPkyhqOsRXcTbIyeeu3APpxWFcTX0uI7aHy2b+6vf29q9EtfBjLsOfLUdc/zrRfQbKyhy43ygHILY4q02xni19o1237ydHLjnp0/DvWc0JtbR9yq756Y/lXonirVrZUMcOGmB27a881FH2szs0ffArRJkmR9nEjMZmVM8rnkCktdNWabHmKSp6Y4NYetam0ZGHwvYAcn6isiPXruGTKMTj+JsAflWiRKep6HewRw4j3YU/dwO9Nttak0+QpCjN2yV6e4rk7TU7u4VHchgT0ORXVaHpVzqRDvCQi5OCeDS3Z0xSO88L+MJ9OtftMsPyr931P4VtQ/Ge9MpS3hA56kZ/AVx6wTSRiIqCMc84Ndj4U8PwwP5uxGlJDD2xTTleyZEkluj0Pw14vfVolF6SpYZHfNd7o6xXLsYY3ULjBVSc/59a4jw3NZW7mW5ij3ZO1QMda7mDxnZaekbxoqyt0Ucc+1Wl3OWXY6D+xJ7pyUj8tSeRjirZ8Jvbxrd3UqgIOMkVz9h8RZHTcybE/iCn5jVHWfiM848uQkDsp6YquaO5nZi+IL6x0eWR3dZZGbeFJ6V438SfHSwwsxj8yXGUjHTBrX8SarPqLLMG4yQNvOPSvKtZ026k1Q+ewK9Quc1k5dDSKOWu2g1HfK6MhJ+4PesS30PN+tzMnlQJyOxPpXqV5pMWlaEZmhzKTkLjkmuKHgvxF4tnRIYZI4j7EAD+dNOwm7nEeMLaCW6a8lnbcRhfTHoDXFFXnBEQIQnbuJNe3fE/wlZ+DPCsMLQi41U/e3Y+WvBYxNaRTySuV6lR2Bq1uZmPrUDC7IZs4HY5rK5Bz1qaWQvIXLZY981GcselbAIDzwacT82B0pgWvSfhp8NJ/Gm6OII/mKcEnBU0CbsRfCXwtPq2uRTm3eWJCOBwDz619vC08N6F4Z0+91qLzp4vmjs4F4JHQNXhvgDwjq3w4uHTUIgtpH0Yj71d5d+PLWGCK2S1+2tckBCUyFycZqW1Zgldnq+r/E7RfEHhKOBdKNklugH2S2BDsfqKqeFvDfge70oaxJp9zLqqqzJDC5+U47mvd/hf8ADjwungG2/tG2aTUJuQYYxnJHGc9q5zQ/hrL4F1jUmvIkXS9zE5PE4PRVPapk7ay1NIRctjy/xprlgg8P3LabNp+oKyusgjO0Y7n3719JfBtvHB1iQ3OqzT6VcWK3kDpESHGOcntgdq2dR8C2/iXw+Fn0ezGlXNurWzbS0isehLDt6113wxm1H4a6BBorywTN5YK3RlXaqHoCTngdq5W/eO6MbLQpeJvH2m6Hpzzra41a9hC+fNbmQXO3nAC/c/KvOtM1F714/E8+lR28lrfAmATtvWI5AZc9R1yPUCvQfFfju61vxhYjw+tpJZAeXqFzCiyMZgPnjUjgORjHHNa+pfEXw3PPaeArnRDBBhoDd3TRrExIOSrNwCx3dcYbAqLdTbm6WNjwJJ4b8ReB9SurRrW60+CZn1DTL+MSiLgMePvLkZI6g9q6HUfEenf8IdZJ4d0g3mksuFhRNibc8xk/w5GeTXLeFrfRtElsk/tNJjcQNYy207K0LwAHZCXH3HH8JJIPrzXHT3nhvxN4ptPBmi6lc6H9qgItJARxcRkkRTqWBJI5HQntVp6GPKr3l0PZdE1XTvE+pS3mlXbRT3dgI4pg4/0QAD5VQjG3PJ5zkdB1Gf4fsPFGm/EzULBJmHhSex+1QMzmVVmJCuqNjI5O7Hb8ao+ANIj8M65d2rarZ6Zrl1GwFguHFyE/5aqCQcgsQR145roPhv4v17Xvtln4gsItPv8ATriRZpof+Pe5iYt5UkRJyQQASf8AGtY9GzCStfl2PN9T8fz+E9Zh8Pa3ZG50XS4Vtr3WJ4WaJ1UBlSQAEHPynPrXNWeq6sJtX8V6deoZdIK2hjQCWOaGTgSqAM7kDBdwBGCDXtPjLxP4PuLm0stbaRYpbmS1IKssTygZ2S47NgFSeDjrXz58W/EEnw/1W11Lwu81hpVtbzJqFrfRCWHa5BjLBTlA2Sme4xjpWct9Gbx1V2rFnUtNvNQvNH12z1A6zCltJc21tZxGIBo4mCRNvPHzMTupvwG8X6xN8LNfh8SaJfjVYrqbU7azSPYsUca/IAvGBuBXIzzjNa/wv8aaH4i0mUaZazan5lmmoWvn5VJIjL5NxGmDkKWG4fUHpXsPiyG51Twvez+H57X/AISiCPyLRxMInaVlw0bg4GeSQDwSFNEUTKTbs9jK+F+qaB4k0gW9vcQQvqdtI0VnnDRbhtmQrnBOVDEEdcmuC1Xwtrvwr0S/t5NYtJ7IgXctzcbi67HATKk45xnI6fQ14yvgTxl4F/aB0nWtWT+z7bVnlKW0TE+VP5Bm2tscgco2OxOa+mr3wHpfxO8J2MUt3cRs2liVVX5Cpk2zIMkZ43EEelUveVhaRlo9DR0rwH4e8SeH9SvY9RS8W9shbLeRPsjjRcNkAejjOT2NXZb9JPh7psfhmex0W7vI0ltV1GMojxb1MjCMcnIYkDHUj1zVrwt4aHhzwzpnh3R4vstrp9rbSSGf55ZkYsZIySOrbME+9U/El3DoPiSLxCZrRYoPMsZHkjy0cSxtJ5aY6Zbbnvxiq2VjJK8jz7TNa/tjXPFFxrFxfXVrqaT2kdyIWWCBY0SIeWvZ5HbHGSdo7V3/AIR1631PxZaKwewitNOS1trZj8ocgF1BI+bb5eCenAq94d8jVoVg1SP7A8sEV9b2TMA9r94ls44YZBJPfpwK5zwv4ttde8S3STWISDw1dSpPeHjfK+fKAXgE7HLE/wC0vrSWlnct63VjyL4rzWPgvxf4R8GW94095cazDcCC4gM0tw+4s0wXPJywAOCAAa928X2bN4Q1+1uJLjXGvZzH9mtSqMuNgWLOPu92btkivGLHWtU1XxYPFOpQbvFusXi2+gadZ2+57OzWT947OwxuZAAWPADGuil+Gmv+D9B8YPbeJZbUXl5Le3Oo3G54rdZDloohy7Fc8H5QW2k9MVNnqNu6Vyt4c+B+g+HPD2p6Pe+IZbjUtVES6uLTzJGZfNYlAAcjKgJgAfKpOOa19K1GXwHaLoASXRbMxy6lfXLhEWxtwVCoACcSuuEAz1PAzXl2o+Pbj4R6vaeDfh0mp69ruu30NtHq19H56xgD9/Jz6dPm4UV6Za/CG58YC7gv77UtNk823k1G8fk6xcwjkxoTkQox4bgscngYJlJvpqaN23egyb4m6RY+Ery3sb+LwncXF01xcEnZOiP93czZYuxIAwM4GeBWfc6PD8NbjQtAnu5LizuLpZxvlJuNQuWIeTdk5VApBAzksoz6HCv/AId2uk+JdKsr210y81OG5uL+51LXJd3nkbRH8yZEYyV4G5iTjgZrX+OfgvVfFF3a6re2tkkelXtrFFcwSGHzyql7iVs8LEhOAc5yDntSSbDRWt1Pnn4pan4/trTxZrB0W4vFuNOez8P2E8ADSNeXhLuYictjbjPQqM9K9E/Z4+FviDwDf6VY6sBpeqwKLzXZoMPLNvyQJSMhVUAgKuMkjH3TXtPg7wQ8lo+ry6pBrOvasgea9vAZUtoFLYKrnj5Qqr6ZJ7mtm5W8aOe5vtCSPRtVUWrJA6x3M6sNgaWXO77uTxghehzkU7dRX6XPIG+Knh34caPqOv2B0rxEP7QFppWh6dIHMWFPl4U5YsD5kjt1yeucVr22gat8Qp1/t37R4f0ya8j1zfPb7zcSf8s4xtbiME5w4HHXnJqBfEXw6+Emp3+iaV4bj0TV2Roi+iRma6sEcEguzK371sj5eoBHSqngyC88P/8ACQ69YeK7u7ZIvtP9jbI5J7o8gRu7Aj5OPkXLbmOcUN9B9L2PPdM1vxdrviq8jg8UxahaTXi2l7f3JDSyshy72iAZjQKdpHTjPauX+Omu6jNrHgPwxaazcvbztO7X0F+cQKSWdyUXAO47euSFra+EngLVvi94i1Txze/avDEVvIj22k6bbqv2p9rL1DZHTLdjuNavj/4N3Hh/VP7cknmur/T4FuRYNbQNbw7Fd97IxBY8nKgenJrO/kaHiPw50TSrnUtUv59bm1C40+03Q3OdiF1kYFYpJONxwBkY9c16Vpf7RnhX4dW15oWv+GdVvba5hiWG58zzJ4Hlk3YkUghtrDduz+FdJ8P7i08W6fpV54fmS01q8ja1F1qWjJbQufvqkS4+5kkn1wM1a+LfwtMfhK5i0K4n8S+KbaWKGZLKyTN3KN2dhwB99s88AA00uonpoaOoaxp+ofCybTvD2hwtc6iZVin0WVhJdTHsc8MemW6KDxXjvg34Zah4Vjk1s6C2t3lrEbMWsaMAkwUFtzj+FCxG7vg16H8NPCHi74YaXb/8JVY/8InpKWYtTp1tOr3VwzEszNL0RpGG3qAOPSuj+Inxi8RfC6w8J2qWlhaaVe28lxf2UMRkBVmwsfOGYqmApzgkE9BR6ifdHGeFvEmkeM/DV9DrWlaFDDbu9vBptpZidnkJwDJyCWzjGWx715j4m+CXjGwgvLiTTb64iU5hsrQ+aqlv9XujRyv4DhcV6P8AB34y+CLnWdUisvAaaN4eLG7ee6uQZLxwePLGO54xnC4zXP8Agj9pW6sviHcR+HPD17czXd4JIg02EjZyR+8cjhAOcAUtLK4NXeh5dpPw88SeHfFerao+g3eYrUC7RYNmCV+WJQBkNjndXLeGzquqatqVlbsPC2kXEZhuLW9uCryqSdzDPXP92vpL4lfE3Uzrmo3LanKk2nQsL97P/ls8mdgYDkqpx2FfI9x43TUvENvqPiGwt9euZc+ZLZM1utqrEjLZ4b880uugttzuovFfiDTfE9jYTRWtv4fsVSOVY3DSNsbg4HJxgdK8N+OPg/VD8StZ1e8tpLLS7+9S8865kGHQjgqWw2P9nGRXpHgzTNT0O5l1iazMGi3MknlSB8y2jlTtJB5IyBXnfxR8SQ654XtdT8YySX/im8l/0eRmwyWy4BZl9SV4xVxupET1RxHifTNOOuWT65JcLYTwqHaIhthzhdpPoMfnXRXurabrWlDSja6gbLTJUaOKPHKfwgD+Lf6VkW+lRfEq8aHTJZ208RiZoJ48sjAchSOSOOa7Lwt4D8T6RpN5MdThtrMQrLGS4d02gkAYyV4yRnoa2exinqeb69/aljFqNzb30Ml5dA2l3a7DHNEjNkB1PGcADj0q/wDC281KO+stOvplnsr5JrX7PI2RHKvzocdiSAAan+Fmkx+NPi5Y6dqV2JU1iUxvdMfmZ/4Gye5Ixn3rq9B8PrpXxM0/fY/2SlpqkUVyZj8kku4kFR7qKtES2Rw3xN8KR+FfGNw88oV5rcOFByIZHj+VPw6Z9RXlFzpl7FtkkgmYOeJCpIb3Br0r4j6rP8QNe8QP5O27t7h7qHYcJ5eSGUevYj6Gjw7cnT/DkcX2m2vPKjNy9u0IkkJJ4VCcYOBzjNaJ23MTgrKzgUG21BGs7h8PDM2cf7rD0PY9u/Fdjqmuz6TpVro3iDSo9Qs4XKpdOoF3CDyAsn9wqQdpyD6iuivtY+HPjQEXmi3ekXaqqo9qpLOx65wcenY1BceGY/COl2moWmu2utmWbyEsbiNZVIxwrclSCPlKnGOxzTbA5PQpLvw4dU/ssmezvrR4hqEYOY1b7oP9w7gAe/pXPaVe3Wj6jBfCOUeWOH5HbjB7djXuHgrQfAniS/lt4by88EXd0pttV0u9Vp7IKf40b76YO1hu3YI64rmZfhB4p8FeLpdNuFhvUguhaNNZyLc27pKpIfAOQpXnkdPpTvrqJHUeEvGOtW9/4c1H7QtvJrrn7ZOW8tbgRt8zPjl3Pv35xmvZLLxfYfE3WNQs5LrTGttLiW3hljiBltrdiBKqEDPLMTk56mvN/Bvw1k8W/D3WfB6XS2mu6XcvdaZO+VFrPj9/bMxH3HTDA9iPrXA+BdN8X+BZJZNIs7fU0WXdd3FhOskwjA2suM5C8nOVrKxpc+n4NPtrTUZdAnjutMmvo/Mhe7Qz2V3j7skYwQwx1AII7jiujtPBWr+CvJube/1TylBk/wCJdfKbKLjByJAW4/u/4Uvwk+K+i67pVn4D8aT295FcW/m2Gq3Mflzox4/dkEEEDrjt2ro/FVteeC9AuodFvrbVVhbz7aSUCaCfjaYXcngng84IppdQ2PA/HPxN1vwx4nudSsNTt9SdlInhkcOrNjlhjof69K4DVPjtLqJLXdultO4CPHKnmo3qcsdw/Otn4syaR4mVJ73SU8HX3MUq2fMe8cusqLhgehDDIIxXz74v0C50XUWja7jvIGAeK4hcssikZBHfp61na+5oj2nRPi/b21yWeyt4ox0azPl5/DpXRw/FrSVUzRRRozH5tyKcj1zmvlaOKSXgk47c1o2kHlN85IUD5gO4pOCWtzRJy6H1CvxWiErSR3cMcJAG4xHPTtVSX44QafGqQhbmTBG+Tdj868Bk1C4kSMI+1RyCKsJcBkyWbdt4yKmxpyLqenav8Y9V1lSN26MZwsXCD/GuB1XxRNqMsjNhpiOrdvbFUYJ2ifAY4I5QcDP1qW8tvPjaWMFQDyAOaGaKKtoLbvI7hpVMznGC/b8KmuYr27mj2S7Af4QOCKZbs9sqkrlG75yRTpIp7m5ia3Qhc/6w0t2UaNtoYSHN3IVPQMCOTVu3mlh2w+Ykqbvulc7fr7+9U7rTHYoZbgsFPRWwAcVYtH8sZtpV80ANJvG4H6UW6Ab8mjXC2Pn20yqij96TyV7HnuK7HwJIfNS4gY3dzbozi4dMDG04Ix/EDjmsGy1eBbIwbmmhuY1kVinyI3IKk/pVXSr97fxHbxW88w80+UkcI6g8BceuaVtQ+JWR9FfEqdtD+HHw7u7zMF7Fo10kcsrMsheacrn3wFPPavK9S0zT9RbTddjnubLVZg6ylBujefkBnxyoIxk+uD616d8Ytd1SfwR4alsWttVHhyMaReyyuJFWQfNu2n/aYr+FeTxeOkvDb7lWbd+6kjkgEYLZz8hGDVPe7M1fVruWfG3h5/GOkPrdrCkV5ZKn9oC1YkSLtAEw45weCB9a7f4Z2Vv4/wDCcGm6wJGR1xp+pTIVlhkXoHP8Skcc+wpfDWuWvgrVLO+ufJ3XuUudIkkJd1P3i/ZVwcgdaXwz8QbfW/Gd1oWoLALkvJaWv2YFIo2Gdm5e4IwP1oVkYybeljtvDeoSfD/xinhLxNDcrperLGlxNGolWFjwrpkcqCRuU5zXtelaTc+GtE8T29pCdSj1W6WaO0BxbXEEA/hXs2WHBA5GK8o8DPL4x8KyyXryX9zZwOpWNN0kU4UhG5xycfmOa9l8OXkut/Ds3ZR0urePE7RDEqXasGSUcHbkRkMOmcE+taLQye12d98BLLTvij8NfiB4bube1FndeU32dflMjjLliOQPmVRgDtXzx4l0O68Vazp0VlfT6Xai4bzPtVrtNuqDaApUbMABQCcdfWvQdCNz4P17WLbwrN9jvPEFvFq9tCxwk/l7XKI3RWzvBGcEge9c7Br2mazr1y2q317HepcM8+m3LbYmxgSMsnZjnODkZ7inK1rBduV0eFt85DHLgHjHHboadyTwwDHsOOKj5RtgUrnn5R1x1pytu+YFmJXPPpXzxqPjAVSqsMhvu9zU24IgYr83UZNQrhRhkye3r+VPJwPuMeBn/PajYCQO5Ocb2HJA6DNNJZ5CX2k44/2aUtlQN2442DFTqMD94AFHAxz+dTJ2RtSjzSQiJ5QViCWXjOM0sSXeq3ACBpAvRQMZ+tX7XT3unXeSkWc7c9a1IdTtdKjMcGGOc4x/WuZLm1Z9C1aKSLGmW39mwsLgbnYHbGp6expnnJJcuzFlVONueCKz7vV3mlLSINpzlEPQf41kXmpXRViMpzgkDOK3i0YyukbupeJ1RRFCcRqPmPc+w9KsaChumFxKCkMfO3uaxNN01biRZbo8Yzle9ad9fm8YWdqCIyRuY9KtJLVmTk5aF7XPGkqyC1sV2segUHI/GoNA0bU9avkiWJyXPzOynA/H861dL0Sz0qzN1MyyODkZHNdv4Y1pNPjilUOi7vvMuBW0VzP3iZXS0Or0/wAF6doumR3OozIqpyAR7V5p4w+JWmC6aOF2eNSVUbuCB7UfE34jR3NqbEXQeQnaDGcD8q8gstGOsSvgkLjAQnJPPetXLXlic7SSOtufiRhXS1hTzcfKM5B/wrl7zWNX1q5dbi5aMkgCNRkAV1/h/wCHVlZE3tzNvB4wTjB9BW9pvhi2nuHuEjOzorY61dm1Zmdzi9O8MxWdus0zkvgY3knBpuo64thH9mttzyHsoB59a7W98I3lzcAeVshB3FnOMCq8XhCGz3lQGlP8K9frmqUW9kZy2Oc0+aWO0ZuTMcEZ/h9xVGPw9fa1PJJM4dN38fJr0XTPC6qnnXPybvup/d96nezhjZnVhHEvBZe9dHKc5zNp4W07R7RnmiUO33gw5HuKbLJBZWrpb/IP771Jd332252lwwU87Bk49K47xlqoRJneVYYVwAueD7e1Gu6J6lufXAEkIOYccs3fnqK868V+P0thPb2atI/IYHJxWJr+tXckE3ls209D049a5l5lgtvMlRpLh/u8e/rTWg9yG7v7lRJPLINx5yRzXC6xr9zdO6xO5AO05HeuyvtOvdXi2uTHExycnHTpVjSfAIjhV1Q7nzxjca0Qmec2eh3+pTK8mcccGuj0zwiAm5yoOcAnrXoEHh1bVPLbPmYycjt9ao3VrFBcAmXCj+HHAqk76k6kOjeC42mEjPhFPcV1Vzfw2MAggQ5CldwHGfauWl8ZWti5iWTKj+I9zVG418zECIbm64U9aTNY69TtNPsvMlCvcCIyAEnOTitu+8TWegW62lrJ5k5A3Mp4+tee6FpWratO0wdljX7qjvXX2ngs+aHkBM0nGGP3TRr0BtX1OisvFUVvZDpLM+CT1IPWrEGtyvcPNcMp3t8sQ689vrVa18FS2SmVuZCCAFGPyqaw8L3sF2ZJVbpkBuQvrQkzNtHT2evyJGkZiVgy4BGanaaK6HKkHG0MT/nmsNkvkyqx4PT07VNptvdRwF5UaRhxiquZPQivZEtlMeQzZyD+NUbG1kvbnyzCMjLFz0A7UzVra8knPlQM5HC8dDWx4W07UDasbqHyjyMZ/Os1qxSloN+xI16iybZYlODuP3RjkipNS+J2heErF7W2Uz3QztaNc8Vi+KEW3RlgZ43YYbJ9+a5LUdM/sux890AfqW9u1bKTT0It3PP/AIp+IpNXuHmuVdS+WXvmvFdTjuZbZpWVo4R0BPJ/CvXvGc0OuxBjtjZDgk15/rNzDbqIWbzR90KFxn8apaA9zhoIo3JLtsA9qgcguQOlW9Tx5xxH5f8AsiqBJzWoi3Z24uriOMgkE4ytfW/7OfgltPMV35UlxbDHb7vvmvl3wfp8uo6nGiA7c/MwHSvvL4Z6mPAnhK2tp3R1lXsPmNF7akvXQ7bxnrWiy6QbVbaOeZQeGHzD2q1+zt8PNL8W+Kd4t0+QhmjcDYvPqe9cRqtpJ4s8qSx06WYNJiaeDJAHbNfZHwW8Bf8ACufBf9p6nbrPaSIDkRAyJx0PrWfNzSv0NEr6If428QWmial/ZeiQLdXTjynZMBE4xnOcetP8AeB7czRzeK7yS4sIWM6WkLh4344ycn34968g+JvxA06HV7y/03wzqepyRgvH5MZWGPGA24Dr9K0v2fPFGtfEHxp4g0zX5I7KG8s/9Ehjt932TaoK4Pv3rncuZnYopH0dc/EvR9UnsPD+l6Jd3MMXyfZFHlyrGQdrL6gVuTaVZaZBp1uWiurm7w88OqxZkEPQjaP51meFrGXQ9J0zULWx/tHVIYZELG26svB2yA8Lg9xWUlv4x13xmNWntbRREuZtNm+88a45UdSeoAzjjPNRv6mqsvQyvHfw88O2OtafqHgq4m0K9juFa8tdKuEEVwOxkjOd2COuM80yLUPBXxB0XxlB4l8L3xk0ZomuPNZWlnz8wZQcYIJBb65zXXWngW68QX+pvpd81strOBEt5bgrESmd0MoGWGfXPpXeeHtIeLTYdTaW3N+QDczaZa7ftJBw3DcnOP04qoxd7kTmkrI8gsPgraz3Go6K+h6zplr5n2rTNYjuVcJHtXKnB3BwMja2Qe1eh+G/C+k+Grx7rTrjT7S3jCJcyXUStPJMozlx8pRsZ4/HkVDq9lfR+OtL8Wac+rXVhsezvtOmd9lvnHziE/XkgHGAelT6vb2suma7e6Rb2SPdhhPDOuVu5EHBVh14GMdeAeO9WSem5m25WuZvxFvNM8Q6bNq+l2X2vW9JMd9avgqzhWGJYyPvAdCD1Bwe1ZPwd+NrfFjw/cjWNNtdOvLWQxXUDApE8ZJC+W7Hh8FSAevPTqOo8JaBYeFtKn0qG7uL6xuozcCyYmaa3L8uEYciPJGP7px2NQ6J4TTUNSFzHcNOksXl3dtexKuNpJhnCqu0zKQoY9x+GWrh7tij4k8DWFncwW8k8rWeoALYzkK8kM64KRbWBDgr5jAnldhHeoYo/DHhddQ1LU0N9HeyJpmsi5thIZWGdjOo4IDZAwMAMfao/H1lrB+HU8Nm51PUbSd7mC7t1wIpg3mLKh/hxllx0INcf8FfiB4a+NFpqVldBv8AhK2geWVXzGGO7YDtHQhiD04z7VDbv7pdvd95nJ+O/C91pd5Lr+gGPwxoT3NvYsIJd0dsqvgKF/gDZySOAQM9a9k1DRL3wx46Gq2OnW97ol/GZdcuPOV3tpY1GyREIOXDdsc59q8pt/D2u3Pw81nQ9Z/06N9WGmXk1yCgAjYBTIOpSTAwRxk9c4qy+ieL/CWrypHfxm5vZbe0t7SSTzBcwFiWVX6b9vGepwR1oT5dxtJ7M3vjL4/0fT/DmoanpVyuoa9p1qCNQh+9JmQDGccMm8nH8OSM9qy/2afFeqfFj4VRan4inktNU0i8leEu2A0QTaFz25Xv6Vz3iPwrY6dpVnpMbyW1vYXy3t3paElru08xvNXe3Uow6dunQitW51DRNIuLVYNT8jwhq2qx6rsjTEsquoiERHZVJ3H3zQt7sVtLI9p8GeO7nxXqULR2kSxzxSefLDKD9jRdnlB+uXdmfC+gzXN69pmqeF7q90+DUP7au7kLdw294udssjFMtgD5Thh9SPWrXw/Ph/wd8QfEfhi1jd98cF550n3ZJYkXKr/eYDDcdOnaptU8QWl/4n8Na+1nNHcS3z6WtvLJgKvzGOUqOTy4OO24HsK1ktFfciLaldLQ63UdMs9Hk1jxG7Ty3tzaLbyRI+4DGdqovQckn8SawrBtA+G/hSC1ijmlvZbd9VbeDLNeTnDMzt1ZixzjPATjAUVP4UuL/wAM3Uthrk/9qahcbtQur4ALFAGby0hjGOgx+pPepdL8QXkusapaz2q/ZtIkSCBnQK8zSKAhA7KFLc96GyEmYh8ZyXMyw2YaMafBDd6nqBCokQOdtuCRyRgMVHPI9a4qx8b+IPGGpWVpY26WMLrc7oQzG1WQycPcN1LFAWAPHOcU/wCNfxQ8MeFdM8S+F3tJdR1DUrKUGG0nGXkx8vA53FuCf9kVwmkeHfiD4b8S6LocN4LDTtdhie4RIjIFaUMHlfIwCqg4UkfdHc1k9dEbxSWrR6he6WfEHiCXxFBr1vb2hsjplk0FoFkubvcT56gfeUHJA5yE9K7TwfLD4Q0EjWfEqXSQQrLI0soB+ZQGdh1JZsnA4BOBmuA8U/CzUdR1u0mtNRFxpFrb/ZRYwl4gJwpLhtozt4JJzkEkUl94Img1iz13UxY6J4Vt7dbVFS4YhcKAshXGXcuxCjnoM9aUeZMb5WrGnqfh3T4pHurz7LLNcB5NMkWEmC0j2gCcp9523MSBjkkY9azvHJXVtO07wHYSC48PWunLe6pdpH508kJIEMXzHG+R1Z2/3QO9aXj/AEi61XVTBowNvZRaQmn3eptJ5SxW7fMY4z1DsNvK9ADzVg+INN0PQNRtfDNtolrq0Onq1s1y/wC6ZY1+RmA+ZVBJIJ65J5q2xK9k+xxHh34oQWnw/wDEWnatp0trYQ4gllKNasEYkMrsv3W27VAGcliMHBpmpz6P4yt/CWs6i15pOnWsKTPYyzNHEkMcg8sbDyRgEFsZY9OBXmemeJ4vHul23gyWbUNMvrdJLqTUoIAttJdPITJcMjjdJ6KSMccV654g+Gml+OPDdra6zJLdXbMvn6wcxXUaycZkcr0OB8oGORyKzutkaNNe81ucH4z+JOk+Nbu3sNKlvLLTNYu5Zbm20GNEv78M21Ii5+dDIA2SOcDORXtHhaz8I+CvBdlb3OiaZoNnb22y3tbZGupodwOVMxBO4gkf3m+Y14Y3wRki+Jlro/hrULLw1bWjNc298koM0iABJCXJLfxYU4GMkd69av8ARrbQPE2kaSsk+salI8klzqEd8sFrbeSinbMCDtYggAAcAk0433RnJxaszkfDni7QIotQuoNUi0uO0kNyIIBvmYhdieZuxsVSd20AAmvN76fXPj54w1VdCvdQtnW6illuNWAhS6skjKlTEBmKNuevLdelesPq3wn1TxjYWFzo7R+I9Tfe9xp0bSRxyhiVLN3BPc5BxWb8WdAvfh94V8U6raajbC0ubV7WTUYCu6Vy2SHcZYMEUJnuT2FK1kx31sbfheW7h8HtoEFzps02iyYURI08VvCq/MqSDDLkcAL9K8d8MGfWfEUttFrtv4Q8MSPmZbqKWCaZm+6Yw45AHdePxrO/Zw8fro0+seIvEXiKWPw+kL6i0CFBbyRyfcQnqDkBRxnIJ6V6XLo/hb4qajp2ls+qQXEFys0iwK8pdWBYRK2PlQZAIz649aVm1oaXtqdL8QvsmrfD22s7GDXNVs7AqkcgOy21GUg7S7clx1JOeSOfSvLPEvw612aOxa/trS7124tmd4TM0rWEbLlPMboDjJ246A8Yr06y1S98D/E6Dwle6aP7HhjFppEoIVndsGSfHOcA7cnAHHrXK678atM1bUbrQrOC1t7LVL2S0vHyxlhVNwDBuTJLIBz2xgUbEPXZnzv8WPipbJ4fSXUb+xsNPtJFks41tQjMhXiAhRhcnDMckgfWvnzTdOgW9j8Q6N4hjudNtnE1zdzyskfmkbtozztHIHH0r7J/sDT9Vht9DuNP0jUdPvLeSWe18W2YkWOBScPD5eCZnIIUg9SMV558YtB8C+FvBGq+APCnhbSPDmpfaknvvtl3JNdXDIm5BEgz5fy8HdSdurB3WqMS38ZzW/grShBrWkSJrELQ3cel2yG4lZ2OFLOPlJXncTxgV5RrMerC7h0250S70vw/YSE3cFyuDIiDKIrY5TJyWzySa6o/DzXof2cPEWvt4f1HQNaeWNbJ7i2Z0+zD5nMeB8rEY+Y9R0rT8B+Jr/xZ8P28Kaxpc72FpbBpry6y+RjIKg8k5PTpxSvYlpyPEtA+NFzrWmXGmzIl1Zaddk2kzJ87KTgRt6jpz7VhftDWUOpanourQQx28FpYmcxohKOxk+Yg/wB3PbtXf+MvC3gT4b6TY6VHo2p22r6s2YtY1aVY4l5PzJGgO4duTXAf2nrPiG1/4RYac9zFHA9ok1rb8JFuyzH05rRPW6M5K61PKNP8caz4a1VtXS4EMkwIjWLC4B9AK6TRPiWdQ+IkOu6xKIIW8uOZISwWaMAqeF43EHFc1468BahpF+oeeG9ViyxeQeigcZHbvUV/bWbaBp6JbtDc2oILp/y1kJzj9K6bJ6nNdrRnu/h/wd4K8PfFC51Tw7r8xS3C3Fvp9xbqXQlcqAxIzyRj3rQ+OF6+i3Nlq18JBAkaOwmj2SrOOA0YH8QXjJPavG0VL19Mmu7w214gCExrmTy15wB3wR3rqvDccesao+pXup6je6ZPMIxY3MW/z2wclVJ4HU5qLMba6HD2stzqWpXt7vd4ri4RYgRjzC4xzjHXnium8W/CXUNCePTpZoLG8ktGlXexUZUDC5A4yOfxrZMCWc2mWc0Ko1/OZlVV+ZRH9zK9hjoK5j4reOtRuvFE1zNK9zY3zoyo3UooAVcdh/jWi8iGjl9csZTD4ZtYZMaqI5I5yAdxG7Kk+o2sR68VH4Vtbu51q+hs7eaa0t43SSGP5yqjkkKevQn869S8F+C30b4r6DPqVpNqIvrV9RitcEiFHjbbCSer8Yx2GK4HVPEGseCdUd7bUXgvoz591JbRgCOWQ/6rPfCgj86p3ENsdVF1bOdTha5+yApDf27/AL5FPQMp++nt29q9d1S50e3+Eeg694m0e7129SZrcTaZc+U8apGdhkYZzhSOPryK+e9X1p9X1SXUreMWl3t85/J4UN/EVHYd8fWvoHwBp/8AaXh/RX0m6bUEyZNVtrSMyxEMo3B1PAyMg+hoa7AbfhPXrG+1GLxHZazLa2N3aG6udPu7M+ZCits81WRm3gYOQR0zXJeMPBsOlePLe8stes9M1GUR3lnqdrOVguQwP+rk+6COhRsVg+MbG+8NeLUbww50z+wp3s4Ggu95dCS6EFuDwxBQ8Vr6nolr8UtIsJWaLQfElopiu7d0MVjcw5JEnP8Aq2BYjuOetTZIDc8R+HrrUtGLXunTx63bD7UViUFNoHzSwsOeerL7ZBrO8KfEC4ufN0mz8X23k3cLRNaXMrx7mI4+ZgOQR3Oa2PAmm+I/A91EEeO/jjwsUH2tbuPZ/fhkUkL/ALvAPen/ABM0/S4NS/trS4dFka/Akmsb6y3RRSnjKkcqGP5Gp2NE11PM9X1SPxYV0XV53tdXiQ2kF3LJvjd1bMeXHP8AeXJzwRXE+PNLvdHbRRdxmCZrLy3Xdn5kd0P6AV6F4l0vQIrKD+39Gi8M3shbbdaWskkZPHHlscZ78HNZfjHV9P1zwTpVlfPFc6hp7sbXU4TgXFu/Gxx1DIy5GR3IouVc8qS5dfuk9auW8hJHmMQuPzplxpk9jIpZN0b/AHZB91q0rPTrO/CEtLavnGSMqTVOxcW9x7zJGirjryT6VrWcQnRAoycY3Zpr+HBDGhM6HJ6ng/XFTRmK13qzb2AyNo4rA6EyRYUglG4lsHpjrWrDHul3LmNcfdP8VYtteHkbPlP8VX7VpXfAyvGdw54oK5uhu2GmpcOXgULOePLc/wAqrag62auoRhJnlfT1qrbWsodJo7t9w+YKRW7barpk8LRaxESwJVZoxgg+9KxSZi6PpsuoiS4dkEbdArYz+dW0FnE/kx/vJB1EfOPrUlz4avba3Nxp7/arBjwsZyQD6jrWRpmg6nYXs0si/ZUkGQ8j4FTYq6udDp813pSaqfJ22iW27Dcq7scLx29fwra8F+JVilk1jakF7psTTRRHHzynhNp7fNhse1Z1poF+fDtx9plSaG5uFAnjkyCFGcfmaXZo2n2nlSTi6uV5NpAMfmx5Peh6aA1fY0vhn4g1DWJNT0S9WVrPU0bzpGbCo+ciRifRu9Q6v4lh8NxS6XZXSPcxbkl1YLl3boVjz91f9rqaY2ty6/YC1tplsVXlLSMBRKR6nufY1xmuXCf2nJBcwzQyjgo4w2ff0qb9g5b7luz1ZppI4raSS5ubdjIqXLHMueqg9cn0r2LStQS98V2+qXFjDY3BCv5oyABtGHPuD/KvnzT7u1tdWgIglVvNCk7vfrXvYsIpYBb3nmwP5CuXfo+eh/IGreiOee59Y/ASOXVfFH9o2l1bQW8kKQX8Duvlggn94pB+YNnp1zmu48R65qvw38V23iLw9ZCfR7BjJqGmsuWkiYhXlY9CSMAnoMD3r5F8EaldeFNc0650/UbaKzt5Vc2LtgynuSfXGfpX154W8RR6ja6voOp3SG6tbk32nbCBLLayYYI4P30wx5zxxVxlzIwlFrVGv8SPh9F/YekeIvDN9LJ4enha/srWOTBSKQhniR+oEbc/Q4rxnxHol1H8R49QRklmlVjdQpho5S3BK+h4HPNeyaB4nufCXhKfR4I5Lm10m7N/AIE3brdnAuLdx1TCsCMehrT+K3w88Oap4kstR02/n0eee7MEEgUSWswmGVDjqpDZAx2waqWuqJStoj49UyKqbuB1yD3pEBMaqvRT3prsMjf8oI3E9vapUjzjKnkZAPQ/Svn/ACNR5AIVhnB5P94GnbmHJfHIAx/nmmgMqnb1zkkelCk7wFIXg8dPyoAnzIWc5x82CUGcVa3nqQArcBjyaoKBHAH+6ynsc5q7bRLs85uWzkkVlU0id2EjeZbu57holjjQ8rzg8iqEJiiBMihn75bipp518suRtH1NVotskbHI8w+g5471zxu3qe7UVjQcmVl3RKpYZXb0Psaia2GNrfJ3AA/WpbSRZFy43KMMVIx6Y/nUkqoCXCsjL610RVjlbuU/3h4RWVPbgH6V0VnIltCrKu58YY46ce9ZiLEIyWIGeOTzj1qgdReEna29B06nOK0a6kbHZXGrQC3VZmO/gkZ5rK1Lx7GZvJiJTaP73y1wWpeIHZ5HAKsB3H6VkafLc6xdTxxNnGMtjgd61in0MZTK2sazLfaxP5JMzmQ4x0zXZ+DopY7NjM20nuo+bPeuestHt9LaV7j5fmJy4B3Cuj8O6rNqkgstPjzjgAAADNWkkZSd9T0jwXoN14jvVE7uLXAAyeoz+lepzaXDpdmojhXYg5JOPauf0lY/Bugx3FywEpGCo6scUy01u68QsshjKQLgAPn8K64+7p1Odmnc2z3G5xtiAGBu5O3scVgxafFFOWlm8yQncoB71evtL1LxFKY41dYk6rGf606x8BtpULyXlwAAOjMd351prJ6IzbSOd1y5vmKqmAchiT09KwddubiO0CqO3zbRkD6Vpa74hmn1FbOzj3W8fDOvSuS8UeI0iV7eMbpWXaq+lF1du5kznNX8Tro8H2e3DSTkHJ6gmuKuIrjUJpJ7uSQADAj7etdbYeBr3V1eRkVRySx6k1taf4PjtWeLaZpMgEjlRU36vYDzVvDs81s7hAqvwA/NP07wjAiK1wpd1PBJwPyrvdWsJYysZXJxwAffjpT/AOyorOEvcFFdmBIP8Iq1qxbHIWvhiO5LSyoojjzgnv8Ah3qtqV7BbzLDbgIB3AxitHxFr8VnF5MZDYHDLxmuD1PXyS6RgqeofqatWRNivrfiJosxIN7sSCc9K4bWdRdAVaZtxJb5TW79huL3fIrsrMSScdfrWVfeAtQu5Nw4DjJxzitEnYhuxxTCa7u1eNTL7da9U+Hvga/8Q3kZljWGID72cDFJoXwy1CzjUm3ClfvFuMg+le3/AA+8F6lDbhhHtTOcmrSvoRzNbGtovgc2dgtvbKFU8lsCuj0zwVFbMzy4YE5yeh/Cug0vS57dMNF8+OvXIrXg0Ge5bdKrJz0Haq03JbbOek0e1hjUbQWPGAOhrKutJf51gG0sSd2Pzrtb+xEEGWwW65YcisG61B44/lBI7FRx9KTErmDbeH/KG+5UfKM561JdXD21s0UEO5+2F4arEktzets8wxxnkqwwPzp8t1DaRJgZYDG4HgDtn2peg79ypbwLBb+bdhVOCdoHJzWVqGpLMpihyFA6L1H41d+0/a5C7MXVevpVmx0+zkcuMCRjwD2NLfRC2PPtfvIdPliRo/MnYcY5ya4Hx74oNvFJDPGRKVx5f+Fena7pYj1czJHvPUL2x7GvOfGmlLqF3M7RAkDGTyaLsqKueGawbq7tHkD5dmwqgY/SuWurRtJhe4u33SZ4jbrXs2p/2ToGlfvFV7knCr/FmvFPGcv9oXRYAg7ulVHcTRy1xcPcSM5HU/lTY4TI2MZq4bJ4QpkjwGGRnuK3vD2lWVxJmVxwckseK2RDZ6b8BPBz61cvbCMNn+MDpX2N4N+B99qVxp1s+blf+egPC57H8K8F/Zg8MXmqeN4lsbgQWCg7yoyTX3Lc6ZrvgTTjc6XexQ2sybg8gxIMjHQ1D2uxxV3Yk0y1TwLIuhab4Za+85hFLcFDgn2btXefGy/1bwN8PLHy7C6O5cPZRuXB46kiuJ+Glt4x1Sea71KZ9Ts7ZRcRTQthc5/iPtWxqej+KPibr9vqllZancaBbN5dzBJd/JIf7+zjGKwlLSx2wjy6nl/h7xZo3ifQJ7TXb/UNDmjUSJO2QQD6gdfT8a+sfh34Og0TwnpE+iWqTQxr5j3zuvmS5UkZPdfb3rzq+8M6Vd+Hb63vbCKWW0BVkghEk4ViApUe3cZOOa9p+EegaZpPhCDTrPUYL6yR8hVJV89Sp5yMN2+lZx1drms/d1saeh+D4rOeC50s/wBll38yaNS2HHXGw8EZPWtnVNAtLjVft6WBk1JICI7hGCk4PC5z1+varl1bRWdxLfzTyNAqFmiblI8c7goGc1nv4o0zR5bNLm7lC6gTJDNOuFAJGFLYGPvDGeeRW6ikrM5XKUnzIWfXdD8OmW3m1DT9PvZCN8CyKCHI4Ozr0x25qLTJdTTUrmW+m3WkihbZbZVWJsjIbLHcHJBGOnI9a4vxXdeFotYuW1rRVt7+AssWsalaxSgHgqqsTmRcYwOo6daoj4peGdRSeCfWJbxQ6xubaRozGpxyqgY+U7cEEmpc+hcad0d3rfmafZRXBu79LZIBmNIfMuMnABDno2W5ByO9cvJ4jttBuI9MvtQ/te3CYmgYIblJM5DAr94qMZbPpUWo/FW80OeU3Stf2HnG3tkSDyppGCZKy7+M8jBUAGuX+IUWhaH4InubLRJ9OvdRUsb2yjDPp7Fcs7ICdq4HI6HPvUSkt0zSEXa0kexaPqF/dWqi4tUidpmQyQMPkXGUYrz/ALINeZahr3inwx8QrfR7u1TXmvA1xZX6P5UsCNuDIFwFcpgNg9Q1czpvxcHh3wrZmx1u21XVbI+UwmiaFbvK8RGPOQ5HKv36Ec12/wAPPjRY+OtVv7e+sYbe60tov9JjcOg83AGcjKEEgEZ70+ZSVibcjbtobWm6Trtnp0J1LVIoruIyyt5UBS1mjP8ACynlCGOepGD37eIeBPAdh8Ldd1bxMltGLi8+0Xbxvco0RgEqu4jYEcFhvUnPQ17T8VJb3R9Mh1cXggstMZZpZp3yhUnDBlAyeDjHvzXC6L4ft9R8NaQ9lo1vNp0s8yWkf3oxEXYEkZHy4JG3PANS04uyHF3imzX8D+O7PxdqvjNYbyDVfPx9ltHZhE+ULRowI+UkcZHB6jmk1/SPDupRQ3GsmTTL6Ce2uYrdZflsp927zlH8K59e5NYZ8Jpp9rcRma30zU9OSJNNCYDrH5mCrnqy4JCn261sa5c6P8V9H1Npvs/2/T4xHfxLJ/DFJuLA91Oc8j2qvzBq2q2PNvjFqpt/i5JoumifU7rxA8CwQRwkxRkRMJZfM6DcDjA68Godd+DC6V4K8N3a6hcX8GgQC5aA4D/aI3JmRh3HAGK434e2Pivw78U7fVL6CWSA3aRwwRyNIjjcSWT+7tXbkcdfwr3b4qW+o6hrl1o0Vjc3UHkTXU8kOAcMDjBHcCktrjd7qJa0PVrXVvCVlq2sSpYapFKss88MYLRSy7FaFT/dZc8elani7U47Pxb4Ui1GEW0V/dTvBKzfMWVEKqFA4J2565+Wub8GGaaX+ybfRGksDFBND58gVikbBpiwI67jj1rvPEejad4gvIdUv0eAadO8w+0SkJHKVMatjsAuGOPQe9G61F8ErEfgrW9RtdD8nWJLeSU3ElxKT1WNnL4IPdQcnNVrrxRZeKvDur3ugyhbVNM8qG6eIlBKWKxMO5K9fxFZ/iXxra6H4NtP7XRLrVNS065jhkj+9IgRijDj7zqAT+Vc98OvF/hy+0HTvDcHmLp9vYwDfOhRRL5gdldvc8YGcBSaq6W4Wbu0jkvhn8DvC/w8+LF5q2qzNrviWLTfOjhLmQFizP5mG+6xHHPHJqfTdT+J3jDxpqXiC6tTFp0chXTdKhICJGpCF2k+oLF/TAAzXQXehw+I/GdxrVnZ3CJqeow2NlcBwgv44o3kcqP4IuD83JYCvVtc0Gx0jw5Fpsc50+2dEt8oTyo3OQTjO085OemelLluncOazVt2c54c8NeK5b+PWG1SGGGdJBLpUWNseB+7BbuSQNx9zXN+J/iPF4c+xaRcT3Ou39juWWa0hys1zyrrHgHDq7YJP3B7murtvEdt4f8AAUCWN8bq9liVoWtUDEBnwqAnIXqQN3Tn0rTuvFmj+BdGtry+gTTrRYi6iKPzG5OAoI5LM3JPOfXvQ0tgvK97XPLPDthretfD6+0S61K6gL3Zm1a+urZlW3txhvJhBGWwAE9zn3ra8J+A9Kvl1u+s9LmS5ldTPd3igz3ACDy0RP8AVxqByE5xgFutUf8AhNL/AMW61PY+IQdMsZYTc/2K0xSVYm5USnruIH3E5GcHrWp4hvo7Ww2XYuns7eSN28P2LiDbCwB/0hsnOepQH7pAx1FZ3NXc8c1Dw0uoeZ4n1O0v4Jnni0yxiDPejeOWll8rAwFztGcd+ldJZ/FrS77wrrOjXeq3gh0+Vs3UcXkRN821AZHJJ+gPv2re1fxf4v0bwPqusaZoljdajc6i82nwGTyES3baDMycFgMYy2c4AA5rjNE0HxL8Tdcs7rWtOMujafKlza2Vm6QWrSJ1JjI6D5jl+eQMc0rWehd09zvL/wCGlpqvw90K+vb1dElnFq7y28rTXd0wfeI0eQbiW42qMDPPauQvbLw94iu9Z09DcrawXKM1mHPmEI3zNIwONwfI5I+7nkcVi/tHa98Sp9R0/XdGs0trexjJs9Pgt5rqU7vl81iAFQYzjHpWhoWo6ND4B0l3thouvPu+2fb3Etw52jO+Bj8u4c4IOAOab10Whmlpd6lnwT4h8E3fidfAN+8mnWmgQR6vfXMk7wiSdvmWDn5vLVTliWAyAMYNUvEXh22+JnxB8RL4e1rVrixjs9upGzURWr5XEcESAj5dpzljnJGTivOvip4RtNYvvFviptSjv3uYRbWekWEWx3DSANJKf4o1GFx0JrqI9S8Z6t4butASw0zUtBdojdvpYe1FtKqh8zTIRuQfKMcZIwOBT30FbqzOj/Z88N6Fqmjae18t34Z06NTexKhne4ujINls4TJfb8pPbauPavVZdG8Q+ENH0rSPBnhCSe91WecnVNKuViSCLIZpZJXGF34Ax1BUKABWd4W0m3t7bR/GniqX+x57GBo7a3WNkjvUcNiR93Ck5DHcegXJrZm8V6NqGkvpOkWWpeJbrUoJpZ5NFvHSG0tFYb03/dUEjyx3PzHoKat1E79Dg/HHwR+KHiu1k8QeItXgF46IYNM0O5dpYkQALH5oADEnGTg/M2RXjviW90/QvGusNqGpWt7fWOofv3sI1nt1lEG2RY1UhlCk7eed2T3r6FudUuPD7WVvqF2NI0vUbhJLh5mdjbWcaECKNlxhSRtXGGYBm96+T/ifDpuufGLQLLwLpzx+GLWxvJpNWupDFFeSSFlMeQepYBectnGeRmp0ew9U9To/DP7UlnfLeeRo81vr9hGLfTitqjQmMZQSA5zgYOMj6eteV6ZBqFxr3h7XtS0uDTZr6Vbq4nVjJdXd0znnaxJkwMcdOa9W8NfFbwj4FfRp9U8M4vN4eWO3t4wLnJ8sRuW+YsCMc7RzkCnHw6/jrxDqF9Dp58OWXh61854dQcNDApkJg2vnKOFPIHJ6VNim9UbP7QXxE1Pw9pWnMfFbaBp9xIkA0S8QM96cfO6Q/dRABznAyeK+eJfEFzrtm8Conhe71CYNbTXBfbKpH+uBJJXauAR0rp/in8Q/DPxCt76DVtbtdR8QWEahbV0MuSuX8tJTgqcA57ZIFReGLzwd458EWd94rW60C/EwSW8MDeQlu6narY54Iydoyc803cmxwvjLRdV8JeAdVGtW1vr7NIIo75pPNigLg7GU9QG2kg8Y44rlovCOs2Hw3i8TeGmubvUC6Q3DRSFpWikyGAXP3RjnNdhrdnH4o8VXHhHwnNbaroV7BG180M5AkZDuR8sfl9Mdveuvv/CnhjQtWtPC2hzQt4rks55blJrjfbxBhkYwcMy9anbYNWfP9v4YNv8AD21vbnW7W3STUzbzpdL++t1I67epA5GPUiuJ+JHhnRtEupLjRjc3tn5eLd3+UNIOC4XqPXFe3fCbwJpnxO8e6v4dvbi2t9Qt490OBtiuJOQzAn1GOfavL/jX4F1bwnfx3d20bwW6sm23fMSqCQOe5OK2hLWxzzjpdHlOj+I3067Se/hkldUPlnpkH+ddjZeN5D5NssStqd8Q0844+zR9o4/TI6n3pbiDRtc0O0mKZu44z+7iGTsHr71ymh6s2g3DpcxRsZf3kUsnTHp7V073OfY7yTxMs9tbXMJdNQg1FVhmduihdpUH34rlfGuqhG3wktc2N06Idowin7pI+oOBWxZ22keIvCkCRS+RqYvmuVhXkSKBlvpgc0mu+DIrtmuYZfKGo7/KWZsCVQdwcemKFoIsfCvxBPa3Z8Qa9fTPZ6ZvlhlklYyM7jaVUE8jOD9RVb4gePLXUvDNrZw6XYedqE8l5czR5MnHyRj243N9Wrn/ABKy2MWoWM9zEvkwQ2sEUHzKxyrMSfUf1riACjDdng9TVWA7zwto1nr3h+9SAD+1beGX5d2CyleMDvz/ADq94S+J3iz4dW+nafY3E9jpzSM80cKnFyHxuV/7xAHHpXF2l7c6HqkN5aSgyooc7ehHcH1Fd9o/xDsZbOTS7+zaSK4IK3Cn94FPAH+8ucAjHHHIpkHpGrWGieLtHudQ08S28N+DFdpPz5dwhzHKSOgI4z68VH8NLKz18/8ACPasyiMjNvq6SlvIk6YPsemK5nT9P1LwXpbzW8lzqWlyMZFVV8suOihweR1PIyDWePFnmx3N39nSCGMEtb2bbPLcHjjv9ayv0LOyvILv4WeIGsL/AEy5sdJnDrHLuxDc4PzBXHQN6V6Bc+FYdQ8OWut+G5k13TZ4A7QTYW4texAYdQD6+grnvBfj6Xxf4VSy1CGfVbRTLFNYSjeeQCkgPY5Haq3gOO/u9O1KXw9KtiBiCWzBO6J1fIO3o6tyD6UAQams+qwWmnS2kl+0W8mSJSWgLH+NCPnQ4GR+RrlbnwKjSsJ4LPRn27CWk/ckk8EYBK56817Rrb69fxxQtKtqGxve1wyyDHIZhyo9vepvD3w2RIw0t3bm2mXzDC7AkjPQDuKhalpnh2g6FbQSXFjq1rBqFrG2HNs/zoc/eU11Mvwd8O7jdw6nPHGy/u943DPbd2Fe2J8LtB+zzPaRpFMwBbDnbux2zXPTeG7iyWWwNj9gcJmKckGNl7g+tDTW5cZHiuseBbOcRqt1Ib/bt3cbZQPTHSuKudBk0+YowKuevmEEivTfGPwsurgnUtI1CMXCD97DGzbW91ri5NL1q9mG+OS4eEhSGA4H170mdEGn1M7TrdDBt8vdKMhs9KsaNdF7kxSW7ptGFI5/OtS10C/QO4iDt3UH3q7pyrZNI89pICTz3pNmui2K0d3HY3Qt1iYyFc521Yiax1HCSspyTvwO45FXPPgvLoyR20qvjGVXPFQW9ta/b5fOjIixjGMYPuaFpoF0Q2+o3On3RbTrYM6qSCDxn6VLb3l3rvyXywyXDHKmVQNp9Paur02XTGkiju7WNePl3PtyPY96ZrPgYT3kdzpMcktuUYsg5ZW7dOoqX3uNSV9jE1GSyis4k8hwsQZdsb8bzwx/MVgS3Fgs+4oo4Lbu+fTNaep6DPZ2IMsLbjkkqSRnPf8AWqtr4ZvblYvLtkELEDe/QHqRmsy0ylC1jFJvKOkWekJJx7111r/Z2vwwWOqslwHAW21AJmaJfSQfxD9azP7Ii095LedllnK5+U/u1PbBrPurK92RQShElk+VJE5U+g46VSREnodNafCW4i12CSfS/M04nMepWT+ZBL/wLt9DgivVbbwo+rQRaZPGLq2ZgiOzfPER6HuPrWV8LtS1/wAFCKK3u3SWdNslvdJvt5/RWU9fr7V6NpOkaF4lS4eeebwlqkhPKEyWcregH3kPHTnrVWTORtnD6r4DuLBIp7mFZY4nMUkkAGWX+Fh754/CvUNOspfFmg22sWC+ZeaPamzuBLkO0OPkLD0H3fyqYeAtXieFUzrGnzx+XJPYuJCjdiR1GOKoaFdrayrILi4tbi1YrKVBCzR5+YOOCcisrWepafMvM6z4UfFvXfBOvQWeoWy6npSpIrxXeHZYyDuBf72MZAPrX0R468J3Xizwd4in8IX8l7b3sMOp2lrJ8l1FyrBlU8OB8wyPQjrXy9eaJJo+rtcXV1BqGl3ELGyvQ2yVI3BJVj7dOa9Y+GGuz2OjaW1xeNf6Vp0bW9xLC2cW0i4wO4dWA46c1pFu3KyWk9UfN8avICSBHhfT0NLErohyfl3feOOnfmnEkK/zFyB90jGQDTAmU3jgADKnkHNeI1bYY5ckZJGCDhemanJOduBkdwePSoo3KoUB4HQE5/D2qSNN6AE44wPb/EUAG7EbYCKPUHNPFw0ZG1gS3LKvQUwDzAM8jHyg9xUU0ruoPB442jOOlc1R9D28FDqI9+AGAbDk8E+lQ6dK9xPlmZBnBzkH86rQQbriRmZeQSMdK0IAVwSSrMMjPT2FVCKsdFSTbNu2gD9XbbnaTjvTQy7nXDB859hUFrMkAYYXJxwDkn8akhIknYKWDg9JBnINa2sSmmh8igLmRtuDkFDk/lVRrOS8VxH8wfoxO010Fpp2CJJXVk2kgAdMf1rG1zxBFZny7WMB2OBznt/OhXvqJ6K5jN4RvNSkFsHjQnjjkj3rXu7PTPAtj5asst1tyxJzg4rKuPFUulWrfvVFy45Cjk1z8dvca9OZLmR2LHJJY8g//qxW11BeZgo8zuylcXU2vXpEUbeX13Hpx6V7J8E/Bk00r3LALGn8ZzjjrXF6boTRywRQQlVJG446GvoHwvbw+H/DQUhlZgAcnb25NXS1d30M6i6EZ8NyeKL9pp5h9gi4bd0OK6wzafa6asESqQg27scfhXG6v4ta20+OysBhnGGaMZz/AIVFqiX81paQQ5jH3yH6j3Pr9K61ZbanO0mztF8b2mi2pSHaTjcTjBb1rjGvdQ8WXzzGVo7IZOWese80ya3ERupd4yTwOcen0rU8N6TqGtQSR22UhA5lIH6U7t6PYxlZGZf2azF7eww+OGfPFR2/w+stNtWv7873HO04JzXf22g2XhrTm3L5tzjJwckcfzrnbfS7/wAYX4tMNHbk/MAQM88U7W31Zl0ucPbLf6reSQWMRhtlbDMvpXRz2i6JahJTtlbnao616bceGtO8JWJRUIkYAHAzg+ua4nW4LKV3uJpd38SqTjH+fSmlb1KtZHnGrAKzTthnH3QeorgNcu9Q1ORmjTCHoQ3GBXS+M/ENuZmhjJZiSAE4rgdb1/7JbuFOzjqWPP4etXvoRYzrjTVkl86e5C7eGDd65bUGtbZ1YMFLZUAnr7Uk+qzamwiMm1QQGbkms+HSG1G98iCNiw4dzyavZCZTu9UubyZLexQ9dpIOP1r0TwVpd/bwCS5GcLk8ZA9vetfwl8NSiJcSxr0yN68AfT1rv9J0H/SQ0iq+7huMdq0iYyZT0O3ubyWN5IcRjofb1r1bw8oU+SiKcjLEVnWcdtaRiGKDa46v2qbVPFK6NABbRkyHjO3n61srRV2zI7L7ZbWqHcAGUYI9aw7rxqkVw4SPzAPQc5rlbDUtU1Jy0i4ZzkY4GPrXTWXhN5oy7IS5IbrnmlzN7AV5NfW8Ro3HUZIBxgelZNxeqziLy+eQFbnr3rr4/BQMJcfKCTlcZJqn/wAIj+9Jdhz0H0pajTMGOwa4gURcFR82R/Kq95oYUMZSHwPzzXdxaLBpunsWZQ2AeTXNaleJcBo0UEdix6/SpegWOPTTXn3lNxjDDGew9qnMAtFO5gcj8QK1baJSSoAyBjCnGT6j2pLtYowWaMkYwcjjPtUpAzhfEWoLtwofcDkMOBivO72833E7tJnkEqSQa7/xHLBdFlQCMc8nAOM9a8q8VXQtpX2EbmG0EenrUNlx3OQ1TRk1PUXnIBjyc1yer+E4Li7LRsPk7EYrp5dXYMVjB2k8qR/P3rLvpHuJgsIJP8QUZq0N2OM1vwlJ5is2Y1I7HA9qq2Ph+afULezthiR3C5A9TXWraXcu6VlJAHy7j3+lej/B34Wax451q1msFiQpIpbzSF2992D2rRPsZM+jv2Xvh4nhJEllsZjdeWgLnOOe9fUJ8HWHjvSLufVWkZLJvKjETbHMh6D3HSue0S31X4f6PY2mpKLy5uYxFvgQlU7AnHaoPG2o63psWm2VxYyw2LScvbHDzSZBTGOn41NSSScTppU+p67p/hubwl4P0mw1O6TRtOhUyzSbgZXHYFT1rzrxX8WdA8N6HqNr4e8U6nq8kzY/s61YB1Hds9sDtmsjxt4pv9a0mWzs9JlvdkXlytKWkdDxlgTxxXK+BPgvbtp76vqU9zomqRXP764lRQhTHyui/wARI4xXHKTbsdyjbZXO++F3h2wv7uxli1HWZtQuFFzLZXbeZA6EcBSOc85JHYH0r6h0fTdEsNKs4ktYrhpAcNFbs+W784JA4wCa43wT8MI4NZ0jxKb7FrawKlnbwkBNhQDc3Hf0HTNela3rSaLo9xqFxDO8EEXmulqplk45ICr1+tdFOFr3OatNyaSMt7HUryDzrSX+zboFtkF0BKo6AMAp44HQ5+lQaxp8t9Fbpq0ct0ohHmm1y0JbONwGMhskH0wDWD4T8Zad4nkh1O0umj0dVaPF6rPKzHJyX3HYNrd/pUdnCuka9N/ZF1cJpYyLuGe4M9uY3Hyyo5Y7CMEY9+aLqwuVqRa0mLXpLq5jnvItTs4FJ8q601o43UfwrIThzxwwBGOueK848WeJb7wrPc2Oj+FGi0qS0eaVLSVJAV4KuikDDLjhQM8AV1EFxqPw7t7nSLjUhqHhzUnK6fqbzCOWzMnBiJ6YB5U8daw/C2n+GZIdatNV029ubyxT7TC88rvPewKflbdgfMHVuF9M96UrWSuaR0uzW8H2MMo0u5u7i0vNN1ARF7W/jeG5ilRSrMoblVLFTt4GDUXxnuNQspLG9sALe3tJ2jWe3uQvlsOvmKBkhuFI6Yxn1rd8NeKYPEHhxNRfQbi2t1TZIdRYEtEAWAXPViDXBTeIdMlm0vX/AA5PB4q0K9ufs13ZX65eKUA7GJP3Tg4II6AVLd1YSXvXMS5+Eej+NtLl8XaMLuDxLDZPH/Z8mzy3kifcuzZwrAlgO5DfjXK6lCvgCa11nT7iSRL+9SK/t5GUmycYcl2GQVzjj8K674gpc+G3uk02C88E3mryNcwXUMhliZ1XiMr0XJHt0GKH+IraPbw2i+G7DVH1CCOW5hS3yk+f9Y3Ocg4z6g1JdjZ07xneeN7CwSTOo6UbgQyRI2Em8xSUyOuCcjB74rK17TrTQdI1DT/Dd3O1j9pZ5tKlYxyQ3A++scZA4OcY6cjmrXifx9Z+ErHTb610U2sOVjlCKPLW2zuVSB02nGG9xWPZSQ/GDxhN4ptL+WX+x0P+i9TD6/UEE9faqTvohPTVmhrF/pXiX4brceHpJb698iGCSa8fbPbgnzCpPH3CCB71u+E/CA0XwVqGvXtl9h1e8hXfE6je0YGGIAPzBgQxNSQP4Q07Udf0uON5bDVoow1wrYBl6nBHQ55FWfAfjpviLrgZMwaTp0ag3ajdvyChRl6DpV200IvJIrR2UlppFjeaNLFHHaSHU9sibXfzG2NkHpgjj6jNa/wy+IOra74l1A6lphFxLcKqNGyhYrcJy7H2JHFcefh/eXHjJvPedtNuneFEMmBIIyWVSPQuQf8A61UfBumXXw0sNUs7+eO711tRFvO1v8z+Sx3kls4UHcFpbPQHZqx61I0em6L4g1y9vFtPswKPcxKcIoYbtvsQAMe9Z95baV4hsbSJL6W8g1ydPs1u7f8AHxglp22jooXIPoBVWD4jaD8TI18Pz38NjJaOkuowRnespUZ2A9xkAnjsKyU8P3mow6PfaHeyWBZJrPTbIKFnMTSnzLnd1GV5/Gr00sQrp66Hc654Wg03WtAlt9Ggu0sYWt4GlJIt128t7AnC81gnwjpd3o91odjp62eo6rauyzzIUjifJ4VRz0Ln24z1rq9a0OSy0zat+Bp20i+mPMhjVAsYT39fWql2mmpf2WsalfvBBBaCG2t1fDCN8bpWxzlsAfTNFlclPQ5nVPBer3+o+FbbwvLJp+laAuWmclPPLLtKp6/LwD2ycVa+LFpdeIPCtzDo9+1rb3VjJpllDEv72WaRwm9c87QoPP1NcT4v+Jep+IfFdl4Q0W8/s95UV4p4ifMSFmwzEeu3IUe/tWN4l8Vx+F/GM0mmzX2qarDFFb6TbGPfFacFHc9ycZ9jU8ytY1UJXTuemfDjwpd+Gfh9Nba5NBa+fAyNEQGMKhdkYOeSx5b8a8q8F+M7n4ifEkTaXps0Gl6IkdosF180I27QJt2ABk8+tem2niO5svDrXmsJEXmtZpbbw/bDfM54RCSeeTnk+prgfD3h/wD4Vlodu81893rN7Kb5tJgYEzXBO5TJ/cjjyD1HQ1LsUm02dNbfDjVtY+Itxqsdzokd3ayqs0tu7POobLOeSShYnjjOMCo9b+LOm3EN9pl1pB0XTI3uFa5eNmnu54iAhjAXklsnJJOADWT4c8b6vDfRwJaY1Rke8uXsoRmcgYXfJ1OcZGBjnk8VsaE2peJ7HT9W1SO4UKzfaBKyqDEZMmNN/baBuYYJHTk1Pwope89TzuCfwX4pvP7P1TxLd2Wu30qs008i28MaAbthdueFwdvfr3FT3PgLXtG8OaivhK5tb61lcRWcDTfJflm/17yBskHnCAgcZOAK6Lxtb/C7W7+OKC8sFF/dfu0tbMzySzFPm/ek7V+UAY7Y96wrv4D2GkW2lzC91icai5jt7Ge4CyhcH+EfKg29WI4B9aEO/wAjX0HV5bLTYrLWvFGh6f4oguUjY6JunMbhM+XJtfAA6c5J7CvM9U+O2p+D/HFzob6zHrUT2s1xq+rvZRxCOMHhQ2CeRnAGSc+1d3o/wH8KWfiu48SafBaQ2FjsC6dp8jyRu3ALbznJJHL44q94w/Z/tPFWoP4s8UaJaalYWcDyw2UsToyBeY0xGTvUZ4yAfoKSV9iW7PU5H4Z+IrLSJ9V8Si007U7W7svLglgv45UgRDuC/vMHdgklccckhs10Hw/8R6b4i1C91y3gt7fwg+6a4LzCSUzk/NKyJj5B0CDn6da818Jfs/eAdct4bzXNPm02xtrxrmPTZfOb7XOBlETDHEfPzY46g16v4X+HmieILhJ7RbLw7oi5CaRDC09sXXHzOuQZGy2drevPTFKxb03F8U2knxm0jVPD32uCxtoZCNs10xuJoDtzsjAKopIXGSeMntVZPHulfDnUrrTLW9sbTTLO2WC7lsJGffdgBVhIUEsQAxJIxgH2qQaO1rrWoPPc6c15ezQiF1VGmhjVtqOo4SJiM/KoY9Petf4ifD/w3oWgXcl5p11fafnzXvdJnieeaZQWbzA/YEKAME5Yc4FWle5Mnyo+YdNs/iXq2peItattTsNT0rVXlnuLVGfhypMIKsAsJACgAAYGea561+F+p/Dzw/babFdwXmoXckWqarMc3EOmsBxHbAHEjtu52jAzzX0p4Kk8QIlzrV0qJolyF04eHRkNGp4CgMo5J5Lgnkk9q6Hx/pGhN4Bs4fEFneXwmcxWqaPGBJaKMjMkqcn2CqDj86m10Ddndnl3j/xdp/g/4P22uaxpHhyC5kiV1uYII57x3DfKJQMjJPAUdCRnvXinjn43SfEPTdTtrLSo2uLxYJ5LAzZG8KzSy3DYOcZXtjgDjFa8HwtvPElt4h0Oyg07w5o7sLpr7xTKYykKAjMcI+ZNxP3jgnsakvrz4UfBmxtdR1eeDxZ4ngtQ9lpVhb/YbBIiNo83ktLuPOzqwHOKjmT0Q+VpXZ8pHwBp1itz4n028NvJbzK9yk6N5Ls5JwsjD5snnB967PwTpPiP4rLBqEerQW8MKlS8x2i7IYkx7ewx7Y4re+IPic+MZdO+0WNq8lxdJdz2cUPl5hP3YSOirt6H0xivWfDfwp02+8J6ne+FtWg0mPVQZLTT7mUI8BUgsqYUs4OCASeccVTZnFM8/b9nhtauryzso5dJ064TM2u2pCrHIBklmYjK54wteUp8O/FHhrUdau7FJteuNKVXg1OzgLAqMhiSeWUjg19VaT4k1288Padp13bvfWNowga/hUKEYDgJ/e+bqT0qhpdpeeHtQFtNqC3VpfSMnkpe4MzAYIbC4KhjjOcZqVLQrlvseGeFbZdH+JWl+ItWuRol1PaJ5MdopGzCZIIxxgdq63xmbfx5LeWF3Jpd/Z3A/dzRAIodlJDEDtkAH0zWN8aNRt9SmvLa3l8u30icrLBvBnvZSArEEfdRR8o7d64eDRF1LSdF0Pw/Ncpqmoh1lLuB5SA5BcjoMc59qesiL2VmeJW5gsdU16xtFS0upWNrlTvC44bYcd65fxL4JvdCvLeCSZbhXAZeOFB6gn1rrPEFhd6f4wvIrKMzMhKxzzrt37fvNj064z9a4C78XXc0xEshlIYkljkE5613Q20OGRf07V7LS3gVC0U8Em7cPfg/pXSaZq1pHqEJe7W/sfs8sUEwzugLZwCO3WvNJn3yGaRSyk5rX0tIr1Y7SBXhaU/ezkFqtq5Gwl1ox0+K7mupBcJE7IqqeSx6MR6VUMsU+kDcm65jkzuHTZjp+dXdSvJYNYuY7i1EjbPJkQk8kDhv0BqvepGPsdnaQN55X94VbcHLY6UxGSXJK4YkAYFb3iW2MTadKIljjltUw4HBI4b9a17n4a3sUbeX5cv2aPzZzEwZvcYHp6VU07U4dYCadqDH7PCCsDbcFQTk0r32LPVvAOoi20+2j1HUVaB4BbiCR/MDKedoYdBzS+IfDumJFG4u47P9/JAITEwRiBkMW78GuetfCdslvpUqS+XbSHyhd7v3TEHO0jsa702ktz4Y1CHVN00mn3AaFz91wVIUZPXgVk9wM7wJY3OheIoXsrxN7OrqLSTchIGSuSe4yK73V47SPWVvdJvI7O5KC4+yH5Ypif4cjo4OeO9eceB7GFriG6gieKRDteJW6jH3q9WHhyG902G7S3L21yVW4TH3MdCD6VJZy+keKQ+uiWLzrCWVz9ojY8K2eeD29vevQT4Vk1aNrnT7xCzDdGtu2GZep2jsR6VmX3h6wuFgaS0a0uFAxcqN4kx0P1q9o+nLGkGzU5QVYlcRbSpz1+lTp1DobNrrM+hxxpfIXUqFaSVSrMPfOK7bRvEWkaskMAEbBvlSOQg4PtmuO1AzajbtDPrMsdwThX8neMfT09qh07QXQRx3csMqsci6ijMbA/Uf1qk30Dc7PU/Bej3ivPbQyRTRk+YtqOTnplP8K5K88D2aXRlhUpPkD90MZz/eHb8a6Zra8ks4zJfNa3kKgidJAAydue5qrqOvyRWz3N66vMi/LqEHGQP4XA6n3qmluCbOB17wc7jENrC3JDyKwVgfpXlepaZr3h55o7iIPGrjYrLuBB969ot/iJa6u7BktWfkeaW4b6j1qlqGr2D2klu8Uc9wi70tx278E1na/U6IyktzyOwWQgXG77PCxxIW+XBFaejzQ60ZRDsmzkFFXOaoaok+t3csTp9lZvm2H+QHt/Wlj0yfw7C8toplH8RHVeOaS0OjRrU6K3a9gi8h7WBo4sgK6AFAff610On2SSy2t1aXD6fNwJUIIXg4JB9xXmMfiXUE1Ig3GYSBlGBwR6Gt228SajZy+fC/nQK24ruBQgc4INF0hOL6Ho154auE0u5lhNpdMRvADAbl75HriuEv1gfQmsrnT7u2jExlWW2k5PHzLg+n1r0Tw9cJ4p06K9gMdjqqsUa2WThie+OnI9a0tMtdPm8QJbXdsttOjEN5R43dCrqezetXa60MFJp2Z4ppvh6w1CDdaajHMTwIbn5W+ozwak0XwnrOmeI4DFCLu0Vg7wu3OPYHpXZ+LvhVbPteG58hJGKkFNu05+6fwrV0vRbzSNLEMV1DcCNPKj3EhsnoATyvHrxS5bClUutCPS7eS5nlgkcO7P5iRSnDJ/s12Onxecg2nJtCDPC65OPX6jNUvDmlTagGS4U297EcDemM/iK17B9Q8P6uXu7doohG5Eu3cHUDndnqDms2mtWSmblsZtMvIb+0zbSK65+yuVDuPcde/Brb1HxQuoy3S+IvD0Go2ayZS9hYwXcWT03jhh/vA1HoF3Y6zZxhQFSZcyIoLKjD09DWd4t1Bo7ZZLiNltSPJaZPusOgOPXFRJuKLSTOqtNC8MatoOmvouu3UM1nIx+xarbq26Jzym5Tg7TjGcGtXwTpH/CPwqbJtjXNyY7u24CNE5OGIbgDPavONNiha6GnTyH7NeLtEqnCMwHyk/7WDXf/AAs8TvrV9e+A7uJZ55gIIrq6yC0aHpkcgYBpxkpOw3Fo8MKhm+fcPlOPzpY13KTllz0zSAIWZs8ju2TnP4U75du0MoBGQAa8e4gXCqxK8Dn6VI8YXO3kYGfQUbm8tWPT7vIP4Uizt8rkELkD5enXpRcaVyZHWNOCAT0I6VTupvKJxnB4GOppbibDsNxPOQvp9KzLq7JlLEA7jheOTXE1eR9PhlyU9SyMGUHZkAdcHA9s08NyMIVPUnd0+tVIZzvO/wCR+hI6fpWjAGeABlUOAcqp5H+fQ11RVjlk+a4Lu55KY7qfvVr2bq6hk3K653HHWqEKnc3mAHIySeDjHUVJDdCAqcjapOMDqfT6VpczSszTvdQlSAiLkjqoHWuH1a55Z3G1g/B9TW9qV+z25QNtbaWzjn6Vzd9aNKUQbmQj5hg/5/KltqzS3NZGELia8vJHcg44PNei+D4EudqFlx37n8K5eLQHTb5aAZPYkn6//Wr03wP4FnuZYJNjt0Hyg8/hSbu9Afuno3gzwzb3bKEtjMcYLHrXea54NuLywFtbxlTwCNvJFdT8PvDKWFpAjp5cjAYyOelevaR4bt3gAYJgcs5AJziuuEOZdjllJHztp3w1Ol2Zd4zLIBx8v8qyPEWiXsBEg7LkK3Ue1fVI8OWMboM+ack7mByKwNf8D2N2C0qK2BlWx1/Ouj2bsYJq58lxeHta8SamiTIY7ZSMFR19q9GjxpOnLZ26LE4AGUXp6132o+HDBCI7eMnnJ7HH1FYeo6G72zqHyCMgquDn096STiZzVzgr26ghtnDSmedmwxxWjot/b6LCJABGXXkk1l6p4SuLe7BYttODlee/WoL+33ERylljA4HYfjSjfcjshPE3iAX4lBkKAEgEdDXkOvalNLK8DHf227ckfSux1tNimOOTcSdoRelYUXhqR5zI4IB+c+uTVLUUtdDyHX7KSyuXmkfMxyQCOn4Vx91aSX5d5xkk5x939O9eoePLQRan5ar50o+UIO/1rL0nwy19cqsy7VU5Kt2456ULQl9jitP8I3WqhbS2iO6VslsY59Pyr1vwt8NbPwtZpLcqJrhhnD9q63SNDt9KUCMLnaPmHrTr+QXc218xxpyVHO4+/euiK6vcykZ1pM9wSxhEVupOBjrU39twW0gXAIHfuKh1fVIlhaGILGSox2ry3xl4saxtXSybdMQRkkVvzKJildnda58TLHTVZSfnz8vzU7w14pXW5BOyAspxuJ+XPtXzbHNqGpXi7I3ndzgHk7Qe1e8/D/wdeQ2Mc0xYYxhd2BipUnJikrHsOnX8axRldhyeOO/euj026nnPmbdiRn5UB4BxXHWSvZiLBG1OoYbvwrr7K6aO3CKnld9uMHHrWnN3JL76tNFECzKr4zjd7c1kHWZLks2B1ySegHSqupLLeMoRlIUAbc5P40kVuba3CmQRu3ABHQ/044pagO1i6/0YLnLnOQD271zFy7RwkbmBGDnPI9qsy2lzPONgdojyPQe1Zd7bXDzhdpPPzsO/4VG5SLFlC+1pnYhMcep+tZuq6iXtWZnAReTgZBHarursU0zyIwxbGMHqa5LVZGttNKqBv5z1NJ2RJyGt61JOkiCLYoX5nbB6ngYrznWLV5vmDlWJwSzdvQDtXoMlstxGWOW3jvVJfCjsS7cMRuJ25+nFZ26mlzyvULE24GEb0DZyT61Rs7K6N3yhRM+mCRXrTeHoIzliN+csWGcj/PpVYaNGxOIVGTwfQU0IyfD9nbLKpniXKn5QWBP4+1fSH7MXw4k8Q/ETT55Jo4LN2zLFH90rnvXlWi/Dx9YEMEYVZCcZJwOv0r7O+AXwtvPhVol7qV1EbyZYN8caH5FJ9SOa1TtqxKLlKyNT4k/F/Qfhlrlzptkj3Xmt5ZTduKDpnn7ornpbgeNha6lZalcvYSRk3UU+N0IXup/rVDxX8Mr3xZf3FzdWNtDqkylo0j4EinnDZ7mtHwz8MbLULH+yNZkk0CxWHE+JweM4JGD0OK43Jt2Z60FpotDpPD2vpfXVt4R8MT3E0uPOujaxBt8fo0p+VT64rtj/AGdqeoNo506Z7u0LTrczKTDGQB94dGINaHgSbwv8KfDep6Z4e1eLVb2c5hilgbDykYCkqOnrXoHg7w1stbbU9aXyNcmbcRuChG9EHcEdjmqUHLqS6qhe69C1oc10fCdn5jrLezx4RcEByAT8oIwvHrxUGj6zqV5o63E1hcaE0TIZ7K5K/KA2SY3TIYMO2Rj2zXTl22z+ZOnkRod7Jw6nHt0459elfPXxL2eDdUvta0a5n1GG6t90wuLx26cZXnG3uec8c9q2l7quc0EqjaZ6fonjTwimnSXeiKxtXlcSfZY1xGyt842nplsjAHrivIfizrnxKh8QXGveBtF+06KNjXpmzKl1CODiPIAKgducZzmtf4S6ja+Hb2Dw+nhm5eS8/wBImu5y6wSTONzNEDkeXjABB5PavRtW8Y3Ogg2lp4fkjgjjw5uZAkRBJwg5yCcn5iMdqi6klctJwb5V9/Y8l1P4ran4L8L317qVtoj6bNuFzDYK07RyBflYReh7nscVzHwl+JPiO98MfbbC2tllvyxjvLrejqNxK7WJwo7FfU1J44sNEs/EJ1q/2abpFxu8i8sCxRH48xZcKd5HoRjHSvXpPEnhrT9LaytryxuvD0doDcRs4EtsWGVZQenTIHuKnS2vQ1btolucSmseKNb0q/0eaOaHxBo95DdW63IUWlzAfm+UjqcErn2Fee+OvCWp2+r6TDEIPDj3N2uphwCqTgKd8TerDBGO+a9K0nxedD8RWVg2ojXPB1xEIRLPseSOZztCZXlR0JU+9cR41tL6Px3pU3ie1juPC95egLd3M+22jZAUKjJyucZC00r6kt2Z2PgfxfN4g0+LUtYmtdb0yCX7NK1qVkIUZIRl7OuB1+lcxoPi3wz4P8R6jaa1NdaQuo3IGhebGVa23ZOBu6RvxjtnI71ha54Un+FfjfxJr+i6pZ6vp8titzZ6cVMaTuARJEy9CSmDnrnkVB420uH41/Dnwnqw0yRirJvRXxdWZ/gcMODGueh4BHua0VrEGr4/0DVPFWo6/wCG5BepcmyRYTEoyqgHa4C8EA4DCsCO5m8D+DYJtHhntL2SGTTb9reNkd3cABiB34712cela/8ADvxp4X12e3mltbyAWl5eRHdNuHyK/B6EhTj611Fiurx2ninXW0f7WkF04w2AGJABfb2C4oUUS5O9yl4f0K48E/B+z0XXdU06z8S30yXMpmYGSKIjgD3IH4EmpPgR4oTQfAuuXN/ZPHpZvGtljCqrFxznP93k81zMmm33xS1e8k1C1hn1SaIN8oyFhRQV79Dniuou9BvBpuqWsrJY2YQYsbhgrOTgFgOoKgUvMdk9zsNThtfGlot5aap5VjHOpDRDDqwH3Y/ckAEe1cf4W+GFx8S7HS9R1bUWtNUttUknu41GDMoPyh/7xVQPpmrXwms9O0/Q72W41W3fSLe6H2NiThH4Zj/tFj36Vh+K/GkfhvxO+paFJcXjCymkgGflWbPzMF7kk4yewoukOz1S0E0/4PXPwu8Xal4ilMEkd3clk09ASRbgEAu3YnP6mu++C1nKZ9f8R6pKIPNiEESiQuLOFeiqO3XP1rwvxn458S+KNGsLC9u5I77UyZGt4pc+XGCAXYD05xXofg/xGvg1NK0HTZ42tiXe7SbI88vgB3c9hjP5VKlZjcW4Wublx8XvI8Qa4t6y2mkW6rJbwXXSS3UBNx7gsTnmptX+KmiReFJNfvNLEQay2RZIJ2DPOP7oIyfrXMfH3wDfeMra0tvDrRob5Eje/A3gopDfzFYuk/D+0i8TadYaxqVveWttYFsSnMZymDkZ5xycd6fUhtWOD+DLajqGpSePLgu2oanJJaWM3UWsKcOTn68V6B4Sv9O1jQ9U3Ldw+IZWFu+pxjKlFYgBB/ewxAHvmodF8LnT/hY/kad9otLrXJRGsbbQLZMsoGOgbGSPetTRPifD4Y8PXtzcaK+mQwOY47oLvKg9Sq4P3QcZoa3L5rLQ52TW5fCVk2nWOtppt9aRF9SuJJd8ywhsgEn0A+73rjXi1pPFZ/sUX97pWtwrK2ZT5pLMMvIe2fTNcDp+o6R4v8Q+KfEOhi6NrBKkMaXm6SQpuy8hU93Y9T2r6i0rxJp/i/RYEmlNvMZoGRVXyWVVX7zqOgx0X0qb2Vitb3Zr+F/E8fhi31a2vLW1nFlBbpKBImVZs4AYcv788cVgfEHSLnxTb+SuoHQFnl+z23mXIKn5eXPYooJOKz/hpqmkRXXiC5jhi1sedJMt6uPLZ9pVSBn7i88euap6JqmjePL2HTvFtrLbyRurxxwvtCRAswDMehbbyO2QO9Qtdyn5I6jwN+z/AKb4F0XRdLM6T2+kWj33mNGHlZieXVjwrMR8vtn0ri0+J8PiUSxve3BtkvzHeMbRpJJ0DYW3ibhfLG459cc8V3fjLVrnxJ8KtSu7Czuobu4QxQQRSMpEKHgEjk8enc1wGh+Bbi58I6fNqmnXHkQwpAGlIiisyfnbzW/iYnGSPbpVS1FC6ep3cY1/X9eS40L7T4S0WxhCg2mmh45zjJVOdpPHRQevWuN8cfE/4laD4xs9JtJJLuBSiPdlyCvmHlZIlz90EZ3YxWj4d8Qald6oulaLFGJNJZY01GSeRbN4QN0jQhuMjIHTk11Xh3x5F8RYL2O/dbIwTtbqmlbQ8mW43OQMMe+M8H1oFa+2xo/Cfwbdap4utde1O0iEtnbvC14zEefOeuyIHCKB7fNWb4509r7xJqAsnOneH4pBaXyW8n2edZNwOAeBglsluhzjNd74f1m18LWd7AsD21wztcSSlSymMYBfcTwFUAep4PrXhk+lWPxB8Ra1qWveIG+wq+5tLssyTK45UNgEtwcYH8R9s07pR8yNXNvoY2veO9C0j4mWn9pQG41LTRJLpukwkmKRVG1HkfkEAkk475xxVu4tbzwvq0L6jfowt5De6vfqVhs45mXesQQc5AYOw/3R2rO8capongXQdJs9H8OtBqiS/b/sYkDzxiPOQwGeOPuueMEmuC8I+PZriXyfHVi1rDLdvdpbwtvRpH+cAsSA4JPzEnAwBSctS0tD0vxl4t1XRvEVlrdpNv0u7AghvTMYhHEFzPKqbtu4/dwR19Kfq1te+Ivh4bbw94y8Ra7qUkrC30+4uY7Eo7A7dzKu6dAOVwSeOtcZ8RbbTvi34eurOC8s/D2g2FvsF5dyC1gMS/fj885TLOxJZckjCjgk15Wtprnifw1c+GfDGrx3EmjCCKwsdCgNzdW4PWaBQchCe7NkkZ700Q336F3XP2Tfi1pfhqf/AISKWXWJNTJk+z2AeaZwDnM7kDBPTBasl/2YpPC93p194wfQLu+3E2+k31032ks0YA3GNioAVehPauu0j4XfFvwla/adW1u9OnuoZbq5uZYTI2MfPGWYhs9cjNdxrXwi0WL4YWn2bxFavrt3L502pRWzytGzbcBCWwVC9c8HJxg8UlpsVa54V4P+H+qeM9U1LWLzR7LSraAs0d8oUQ5X5V4JJZccZ+lev2/g+TU/BEVtqVv9k1SGRYkS2lWKaKPopYd1IHbkgmuP8SeJfi3+zxc3Wk6Hb2Igu7fzl1BLJJJ44GYLmEkEEkknkdB7Vn6d8X9Xt01DRZbh5tXupE1F9SW2wI0ZHzlzk55J6deOKzV72L91I9t8G6oNHdvh7rEOl3ktgqXNnc2+EEUe0lskDkYPTv8AjXyv4l8NX9tqV7f6Nb6rb+H5pBB9okmWOBHLsy7EY7gD1PNdb4B0jxB8YfFNncXbvY6Vp9usl1crKIjDCG2t8x6ZHzHnHcelcn8U/hJLfy67bWfiaS7e+u4ZbGyt3M4lBACsWDYXAB+mTTSIlLUr6p4NvLjwPb6pH9l1C/tZ2t4J5V3R3RBy2T3wMiuZ+C93d65r16k95p1m1zC2m23noVeAuecAc8cgD3r1rwpZ6Vqfw/0tprqZI9KgazvoLjK77kHPmRgccADLd8V5r4I8H6nF8UdWTThFdyTTrerPdIBHt6rt9ZG56cCr2M7LY9E/ae/ZhtbLwfaazozy6j4wu7dIZljwkXl42iQDqM4wfpX5+H4Uaw806J5ZaBtrksQAckEV976xd+IjBrWta3qrada6dbktFLdhYHYEhUGeg9a+NPF3im98U3mq6hHeeR5SNKRGvlwvg8BfU1vTl2OaaSepy8/hXUvB6NFqGnC8t3AJdDuVQfftUOnQCz1WNoD5MyKZFjHIPtWlpXjC/n0B7a5GQPmSXfjeO6HPrXHWmpm01MzJuXk43tkge9dCu9zHqXrrWLrXdVe7yEvQ53YGNy46fpU+i6Bq2q+JltoGW0vJP3mWOMAjOR+FZsVu8pe6ifYS+H2gnZnofpXea7oOpSnTfEFoq3ccdmiSzxtgBgNuD6UyTT8C+JbDwFqN3LaWcuragpKSz3Z2xbu+E71DJdeHvG2o3Fzc2aWuoyZbZbv5ScdQBXmT3l1bzfvJHT58tyeP8a9u8JfB+D4jfCJ9c0CRm8RWN8YJrMdZ4yu5QG7HOR79Klq5XmYulnSoVktbeaa+0u6OJIpusZHIZfevR7OBdP8ACp024LXaSOkm7dlliAwGA9R3+teUC3utNsM3NvcQ3LHEkOzaItp4UjsfevSfDMV5dpZuB5jgeW8ZP3VPP5Vkylqd/wCGvhhHc6DJqtkTDNakLcwEZ+9ypHtXX+DteGm3dzYajp7f2bMCskiptKe/0+lXPhJ4pg0PV73TdQmgfSr5RFhx1Uj1PYH+Vd/qvgnSbe7ime5eQDmKVMMoHbn0+tUl1iJvuYxsNI06GGMWv2+znGYmRS6L7+1Wf+EO0bVYZZoUl3r8piRtoH4V6R4Yj0Oeyt9Pu3tZF/5ZuQYXPt/9euitPhVp8EzyWYMMkjYxM/UHkfN0P+FVyOWxPNY8e0bRNOuoJLS2s1unHyFkbMqduay/EXw9uLKBotOlhikVcyxXTFSo/wBmvQfEPhfVtLF1KlomlXIkP79R/rfckda46V73xIXtFull1e2TzETBEjqPvHJ+8Papa6WKucFFfRaVE+nzXdvdyOMYd9+wVx+oaxNo955dmvlk53qh3xuD/eU9PrXeeJPAelEPrGliK58TwLlrNHGMZ5yPX2rzvULO68XquEbS5EkyUKjKnoQfUdazd9jaNjn/AB14ctZ7e31fQZ4VWYbpbWLgow64HpmudtBqcsnnYYyLjKFvbtXX3Xw6u2uI4or+O4jRjJ5QYo7juB9fSqcNnpWmTFbbzZHXK7b5yCh7jGORU21udMHY5r/hJry51OJrvSWk2HHnx/e29Mfnir4137NNOpQ5OVkilBBPvT719UNu0Ud9D5ZXHlxfw89Rgdapafq63oNrqchlZfk+bnJ9Q3UUtTTU3IoLC5it4/srgyxncW6Y9vxqDTJtEkd7MhllBwFdcqD0xTH0y90+4t7qyn8+KMYERJLADn8aiX7BfagZw7WE7ncyFCAW749KZG/U6jRY9O0G+MbSz2UshwS5zD7EntXV6X/Zfjy/W3u5pLTVoIyEkRxvfj7yH+L3BriLSC4eOWdSl8zEDy2Iwc8fMD/OpLhrLxHrmnGyRNH1KzOGBJHmHHb3zVRdzKatqdp4Z8X+INK8QxaJ4usY7izkcpaXzjMdwAeFY9QccA9RnmuilGn6vf3k2m3jRbZSs2m3HzFfXA7gCudu7WCfS7ca/qj2fnt86hCZFcHAce46H1FJ4s+H3h6e3tdZl8QX1rqiRor3tjaERzxtnZIykj5h90kegrW5znptrpdjqZEtmSZIY8TW8Tbwyf3go6Eeh5rZ0y0iv1lt5GV7RUKpPuBBJGMHPfHavLNA8Qaf4VtoNQbxLqUt/BiIS/Z48TDr1Jz1AGa9m8KfGLQfEdpayXPh0Q6gT5c02FDAdA/yDDZznFJWewbFPRvD50m4EEUkkKMx3XCAbWbGMt6dK14b2y1GK+0XWIoLy3MJf5FwFI/iBrsrDxRb6nBFaS2NkTMSiug3RzION319q5PW9QufB2pf6PY2QsYZAp/0cbkLHGOexrOUeXU0jK+hx/h7Q4LXxBBp4SN7ZFNwjzMSAijcrA9iDgUl7FqHg4tdlprTxNev+5k+UmG3DAswPffggexNek6eiXdjNexSIMxi0hsgiho2Y5+bj7uR9fSuSv8AW9Uv7SNdbSOTULbchaWMLuA7KR329B0wK5pRUVdG6ld2PJLfTppwCIc+YQwCtgfrUyaRMu3KlzkgnsD7V7fH4CijgCRoytySgHT0+lI/g75xtiyQcEYwcV5ns2bcrZ4qukzJGx2HGMgZ+79aoXkZXI2FAzcrj869zvvB6rayEJngg4GM/WuF8VaPHFE4EYJP4Y4FZzjKMTSnC8rHmkhZVbGfYgY2+2ajeJSoG5tx7YrRm8prnYzD5RlsH+lQPAqspG4kEklev+e1csLtnvtKNOxTjci4wMOAuwL6c9TWjYczOoJKc4HUZxTEsjNl1DDJ6Y/StOzgCRgIgYg44rrTR5zuST2vmIGUhuOQTgk/hWc52o7vlSpxgfTrWwwCP5YXCk55HGTVedAoOMOTgmncbVznWvS0ihz5gI4PTB7V0HhXw/c+IbpooU8wAjr0AxVG001tSu0ijiZyT26DjrX0R8OfDdroFnCVUbmVdxPc0JJ7saumUfCPwYhijSa6jIkOMl+35V7J4Z8M6ZoUQwqxjjgAms28vzGhZYkKlcAlv6VzNxrt7c3xiSYIuMYjPTFdMEo/DuZTfc9QuPENpp8ifL57jOOeB07Vq2njKR7It8sQPXH1614hc3qWkZdrl3l+8Sz4GayD4uvNSJSKcCFT91RtzXQr9TCTT0Pez8SgVEEU3O4fP3rbtPEMtwRuCzIc8gc5r500y8MV4qbs4A3Bj0OPWvQdN8d22jNGJZT5jABR6cVol3Zg3bY9TmtTcAk8FlzjrgVmyadAp8uKME5wD3z75rC0Lx2t1KzfdU5I2j1+taEerZ1d5kA8tfmweRmrkrWZCbZFrOiRQpM4ULgdhXjPiyxf7bIYT5asfmPXmvZfEeoebbsqlQWzkqe59Pwrg/E+lRWdijSsWlLHkmspLUb20PNV0Fb6/j4AK4yccE1d8URWekaWXLKzgZCIcHNFzqElsAIANnPy45Jrmr9J7tH+1NksO44FRzpuyGo8qORtNH/tCZ7uYZd+g7fWrdhpsKyyAKrA4+ZR68Gr2p3otbWO3iJVl+UAcbRS+HNNmuVd2DFVO3djFaxipNIwk7F+OGNYCzfN2b2Fc7q9+kSybMk5xgnBY1t+IZvsqmMukYC85PBrz/X9Tja3kdHT5SN27tW7ly6Iy5ebVnNeLNXdvMCKVlK468n6V52umapqV1vmLNHn5QOwrY1zxLA94qW5EhB4bPT2rV8PyyXXlkovkZ+YEc9e1Snd3HrFaG14P8LLbIJ5oyrIeDjGa7b/AISVbBinl/uwcDms77bBHEkUcqRqOrYrLkFpOituMh3FQd3XnrW17aIw3Z6P4e8U2jPuaPcvcryc118WtR3WGiGP7zHtXl2gRosaqqoiZ78Ma6+C4hhKqrqCRx7f40+buSdIlyuTPgZPRj3xVC+13bksqyKOThe9Y0tzhEiWTD8kkjORU0VqkyIdpYOSGYHt71Dm76GkY9WUBroLs4iKhs8pnn6c1Sn1yb5jGjySN3PBzXXW2h2tra5kCrk/NXO67qFlbSGG3QSSf3u9GqWrEZmJxbb7pv3j8EMfu1jXsPmw7GBcE5BPUe1XJrmW7nIf5QDkAHjPqaoyS4kbzGwue3Y+lS3cCpZaXFMwXbt3EHaMttp2u3dlZxCFTlicYAwQR60o1D7JJI77Uzz8p5FcHr2qPdXishfaGI54zWd7aFpX1LV7qEcMZlbqSflABzUHh3VPtd0FRAXDZVMcHJ5rnrx7i5CqAAuOWBzW34RsbhbuNoTtaPBB55OelJOzBxtqe4fDrwtceIfE62DvHYq7ZkuiOFAGePevrHw9HeaYlh4b0bUWe6ddsc93wsjHuV9PrXivwi8KQwTx3+pMtw5Qu0AcqM445r6A8KS2ukNPr1vHJYxtHiOc232kqw6rnsK2k0lqXSi90dHPo+m/C/wxPfeJEi1zVbl87Cu/JxgKgPIFec+FcfFjxtqGlW2krp2hQxFpjvysacfKcrkk+gPr2qvc2WpftKeMUNnqP9n2OlqDJPs2/OPRc5P48V794K8J2fh/S7yBlUxfcuJGABuGUfNI2OgPYdhWKXPLbQ6nN04vXU4/TNHGg69Dovh5LKa3ghEtu0KjNrjg+YTuLsxzgkDGRXd/8IzYaxfrPqL3U17HsYRSTYEXHQBMD15puktbJaJe2VhAYSxWIxhB5a9AARycmq8llcJY3F9/Z9xFqHmEyvDIqlxj7wZiSFA44GfQVcdNTKT5nq7FPx5ClroUuk6HG9reEh91qwi25/iZ/U+p/HrXlFt4Xm0vQ5pLW1u9WuXk8yTU9MuSw+0KQCSrDaCR1K5BxXqWk2trqTzabcxSanBceZ9o+2S+YyqcZGCDkdOnHetKLVLK8kk0i4v7e3jRMQiwdlITPyEnGEIxjGTn9Kb97yBNw03scle6xbafZW+m29tPcqiq1291EQBuAIJIyFweu3jtXIR/Ge18Rwaxpz2Umk6jpE4iLjDQxJ0BBwQ8bHv2JrovF9xZfC6C4n0rTNS1S03N9vWN3YEkDJbAO4nJzu6DpWFonxC0TWNJOjeTpml3V3bFRMYysGNxKxO+MdecZxzWdtHc17NI+e/FHxC8aad4jtW1a9TSfCcilrBdPRZEikZuZHjA59cEdSc16FqHiTw58SfC+oS39y93FEgsrjUNGsxHOsoGFYxryevoR9K1vHfxO8CeHbH+zI/C+i6nqcoxJEkhIXjb5gIB3DORlTXnXh7xr4zuvH8fhX/hDotD8NQQl7fVLuPckrYPdeOecHnHFKyvdD1W53/gXw5p/wAP5by/hu7R9H1K2+e3vYiDaXAAQSn+4SQCwPGelUbPxPp9/dal4Q16Eav4c1hZCRI5me3uFBYyRMOgHBAHNef61rOq+HfHAtIPtMurSxZa3u5BJHexg5KsOeox+VQ/DPVLeHVtRtdS0draaYS3cLRStshOf4D2PUY9OKvVku2ti34c0WXxRpt54Yv9Ru4tMsYRc2OsyE5ZEJ2jA69CD+tdV8Nvilp0Gj6dpelvcQTC5a1gu5I8pIpz8kqY+72yK6TU9MtNT8P/APErghstMvbIp5ZYrLHKF+ZlzwNxzx61y3wp0u68IeI7VbFLW5FzAtwl5cJxG6t91h/tA5+lWtXczb6HpLeLLmC80nS5pbOCbTp1WVI1yG38qFHp2o+IfifxonirR08OQxy6drNtJbXdvMo8qMsvzH6jmjxx4YsPGWrzSzWkFo01vuiuIcqsN4pDKp9VYfkenWofhppOqaVda25vv7WjSMlEuSdsMjkck9gMYq9iL9WeU6V47vvhb8Sdbs4Zd2nLaxNZuOC8igbxz2zkYqPw18Uta8ceIda8R3UN1NNa25gZhD8kMjjA2Du23HPauj+Icukt4l8O3WsW3mT3Fw5nC4XeQedo7DIFc9e63B4NuNVW/v1js7iWW6IQbUjdsFUOOrDjFZPzNl6E+gQ6np/gy+0WbTBbRFne181zubGMF/TBJP0rotA1nR5o2ghuYru8tIvs8oRRhmHLY9B2ya4X4r+Lo/GWn+FrfT72SzsbSNW1C4tiPNk4y2T6cV23wi8MeHzbX2qWYnAn3S3E0hHlxoOQAO7HpUNu+o7aHn3jy9uPA9xbO0Mja7qNxETsQuZkJ3Lbxr1CDgk9zXtMumx6XqejeIfEb+dcX9v9mW1K7Vtyw7gfxV438R/FnirRvFNz4rl05IrO0mWPT0uhuCDA+fpniug8NJcfFPw+97qWqbm+07o7mJiplOfmAB6Y55o8wTVj0a88Vavp9pZaLZSJa6fJIVFyqE+Qp4wPU4yfauY8Z+Ejo8GuXdvcbYLSHz4ZdxeSWPbgg/3ckZ+laPimObVAunaJKIreztBCHlIYBweST/exx+NVr20u/Bfh7UIb+6+06jqUaW7W5XcFQjJ2+22rW1zN6j/hX4y1DTfh/oAuhE+jRTzskZThnMbNgHqQMsSak0LxZ4W+JGmtDqdyulaTO4imkfKsABnj05A4rD074j2L+L9M0uPRfMinJgtbRXAW3QxYL47E4/WvKPi1pOpzeLdW03SLWeHSr5o44pAvyByPmVT25H86a30G9dzqYNK0LwB8V/EEtjrNvB4OWBRbSLtZ52wGfcewz0rsLnxvb6npFpH4dszHaQiS81S9ljLtMHXCp77uwGBXmVn+zlovik6L4R07XWgMai61e9Lth2HWMH6V7ve+NdE+GtvpXhDwxYi/gwovrgLvckDCn6AZ/Sk1rcpPmVkcJovg2/8AD9jYeJLzxBDo2iWDfabvTxH807nkIFBwEAqDTvCWofFnxje6jYaxLp1i0bXMLkBBNjAUIp6cZr1mTV/C02n6hqF/dXELLZlRbFA4Qk/djU98evrXK+B9Y0qyniuteCW0SDzFtmk8tba3GdiPj+I43EeuOwxU3WrKd2c14r+NV78MNa0bQfK8+wlnzdeS/nSWg4+QyDueSQM9cV2/irxnqfxH8FRtYWotdKunLXMUQ3SPCrbTuX+Dd6n0rE0HxfpnizxRrt0/haHV9FsWE8IiUCIrtwm0cZJJzmki+I//AAg3h7Vb2wtUNrHnzbJkMjq7g+WhwM4XJPpmiyT2FdvQq6f4utE8Tz6la2wsNFnsEsbSK4cAxsMh3/2VOD6E4rT8MbPCGqHxIbXU54reJ4dJs7kqFuZPuvcMnUIM/LnrmuS0/wCHlp448FvruoyMofY9hDakmOFQwwXXqzjLHHqa2vGHhfUNY1uxshLeRWtuYp21SCVJs7f7wByMDnYMDOKHfoNNLcxfjD4v1HxXKfD8er3uh6fdmOaSO2tALvUpX6q5bGyBf1wK7rw/8KNN8Laba32mzRLqzOsuoagshbzFAIaOM56gAcD5cnJNdDL4E8K+JNDvtbutCm1vWJI1sJri8u2t1cJyGUAg4rkxFp2keHZPFHiCaxXW7NFjt7TTY9/2G1U4VAclSWAOSeSKfYm6NDWrLSrR7S+1CGwFlcQiGbT7ecPdyRbWKo8ijO1urevI71wfiH4LeF9a1Vv+ExnukgMC3As7a78u38s8BwTnYF4+THJHvXovhP4keHfi5aahpmnWUOl+JWRpodae0W2gZlB2HBO5woBycYrwLxL4i8XR2Uvh+81i1uWUN5ZhnD3N/IGyXd2A8tckqM9AvHOKV7E36F7UPAngO/8ABR8IaFFL4r0qW7b+zpbhpiZroH5yW2BVVcAc1xHh34M3vgTxRf2v2maC6tYWmie0mR1s4yvIKcFiTwCGPsK+n/BPhC/0H4aafb6zq66ZagmbUdOtkjjUIVJwCBkEj+IHJJOa8w+Nesa201pc+FrrTdP0FRHHcSWcQluZEk+VFmOPlLdAeSDg0X7Dszkvg58ZbD4Uvf6Nc6/qWs6hfFZDZ3Tm5iUZ++rMzKueV2jOec4Ipup+OJptaudcewsbjw7G0gt7e2nkSJZIydyFUwW6g9uuKzPEvw/0fw18JJfEnhPwXbaJqf2pPtMVyWMsLBx5rKx67uBzjG4nvV668K+JPEh8PDRtHsLfQLe2/tG704Rn7S0+CrrCMjO4kYz2yTSk0OLa0O8vPFl18VvAkkyavp8mjSQCS4nitnc2SR9YnBO6PjBDE89s1514o8EfBDRvA8dzb6pczeJHAka2sHK7mPCuyt8xXA56ZPQGup8N/Enw7HM1vqlq/hu/W7hQaaAXiJQZAYLzu6rlxtNZuv6f8MvE/iS4tZ9PFvriyeYGSP7HLL/dBYsRhcg5GSfpUaFt3Ry/hyCx8UadLo2naleaLYT20wluZ4WSSSJRkxt/CQzKQAPXOK5268FaZZWGm2GnR6jeSROv2iWO4VFtAB949ycnGDx3p/xL8W2Piw2Vl4ctNQsG0YzCS5S1d41tosMcnHR2z8x64rxf4jeLrjTbF7GyuNuvalNBc/2q1zsE8brtETL25yCPatbbHO3c1PEenslreReFdY1W58x2YWVxtkcuuQxLDACMpbj6Vz9l4v8AGngFY7zU7F7WG2+TTo2h2upK9cfxAA9+meK7DwB8L7zUL9LXVHubZrgKhDTiKO3kHQAdTgZ4rP8Aij41uPH2my6JoOq/af7FuTp7Pe243Xdv/wA9Eb2IOfY1VuhF2tjO+Hun3nxR1F7fWvMnspD9oNvJIAbiUk4JB7Dk88Vx37UOhaT4fu4m0VYmsf8AUs33VwuMqFHU569q77wp/YnhnTbp7jVjaExxWk91k75AD8yxjqPTNeD/ABmN74x8X3F1HcMbPGy0syeUQcZI7Zxn8a1huZzZ5Ne30008kmAiSH7ijAA7cVSH3gSOK7W18ET6jp0i79syN8ofgA46E9q42eF4JGXIO043L0NbmR1XgnVIF1i1tJYQ8NxKEdRxweB/jXQXPi5dF0+4s7R8TW10SIyfldM4Ib1rzmzv3sZ0mj4mQ5VvQ1b0+4knuJJdiSzHLln/ADJosJnq0Op2XiDTL1Z9LtrkQwq0PmrtlUjGeR1HWtr4TeKr7w1Lr1ra3QtIJrZT5O3Cq4bKnjvzjIrzXRr+W+lgwrfabVgCkfV0J5x6j2r2VfCNv4c8V3enyGS4uEgF7BMBtTa6bgjewwRUPQaGa1Z+IfjDro1I272eoD93dyp8sUxXgP6ZI6++K91+HHwbt7HwzGviG7J1Wyjf/VqdkiHkBj7cVxXgDxBH4st3/s+/OlXhK4ttw2u2O3vXqXhHUdet9H1MXcyXtw7C2tyRtPmdSp/AUk1fUGcvqXhrTdevY5vtyLHABG0UKEbcd1z+ter+EbyCw0WOC1lF+lodyxSgtuGOevWs7TLrTtejuYPNih1KMHdAUwrEfe2nHJp/hvwo1tqb38MwSZQUktWOFnTHVR6jj9aLa3Qrna6V4w8JeJFEmp6WzrHgiW0zhT7jtXrPg6TQdT0ea2s9Zlu4JT5kUNw2GilHIwfTHFeAPoeiaGBfyXE0MU0o8yOMkBH7r9M1HPNrCX9tqFjf7LHKvAsQyH2tyrHsccVSk47q5LimfS81rK1uodGn52bAeT79elYN74ZgkuXll0iCG4jAEYCjeq9yD1FYdn48t4dZltTqD21xLtBicAqD3IbtXRa1f3UN4gJ86Lauye3kDSOpHcA1rzJoz5Wjx3xt+z/ImsjxDpsVvBdOCyvG7IZCCeSvrjrXl3iPT1urqS01Gyaxv2UFruBW2KR3Oa+wtMspNVMlnP8AvvNAaNmO0q+OVHocdfpXJ+KfhgfEemQzPJHbmCUpOsg+bYfX9KzdNP4TRT7nwtf6BJ4K1nz9Z1CeVshoxHyXXPBGO1dpf6JZ/EDRRqGmxRQ3cafvEmO1pT06V7l4u+HvhvQ9OcRaSNYW0Qs8pffJDx95F6kdcivmz4n6d4i8LXq6haRrdaRcYdLi0G0Bfp2xWM4uGh1Qlz9dSmfANwl3bLF5KwDiSOZwHU+orE8Q/DiWy1VLlJGYM2DLtyDx0OP506DxIdXSO6e6bzohsM2OCO27/GtXw94g1J7gxQnc+S+3G5ZB7HpWeh0e8upzUC6tYTy28MBue4EPp/s5pp1vz7eeQMJpYiC0UifOnqCK9W8N6tofi2Vozt03UkbYFkOFLDufeuW8X+DZrG6n1OO1jmjKnMiEhmYHsRwavldrmalZ6nOa54l0a1SCyuIxb3U8YdGiOCcjr74Ncv8A8I9Jd3ayabcyy3UTCQSb8ZI9Pek8XeH5NTWymu1+w3kWTZzP/q5w3OwnsQefxrmLqXxHpE6Xc7qggZd4t/zDcVSRjKV2eveHfiTbazbQaB46int7mFnWO6ZMOAe59QDXtPh/T9E0fQINNvb0X/hm+iNv9pXLrFu+66N/CynBI9M18yatrGo3kWmalavb6lJI7LJFIMkEHsevNeieCPGj6TdyWUsMQjxuks5RmOYOOcehHTinfTUhK+hL4t+HGqeDNVmsni+1IRiJEy0csZHDoRwQR/M1g+DvEV94O8QGzmMkEHmK8UUh4wCDjPavobXPBl147+HMGlaNdzQalpo+0aR5r5kkhIJe33fx7cHb37V4lDO+raWIvElm02q6fISJVXbJsHHP0x3rOS5WXF3PeLDW4Nbs4tY8N6xExWdZ5NNuH2PGej7Gxgjv+OK9iutPvdd0aO92/vvJZZpYVBRyOgwOh+lfEmi6rplnr9usGq3OnpMN2wwYVTx+hr6W+E/xDbQIYBbXv9t2DTFLnzDgFW4A9iM9auElLcJK2xvLpN7ojabbXH7meQyXjy7NofjAUn0K5981eEtprjyWs8Uf2K4A23LjJgY5xk/UYz2BrvfHul29zay+IdDujKunwhrvTyNz7FU7iF/iHJXNeY6LfJAIhbGKazvZfniA27lZcqQOx/Q4rOUeV8pUZcyuekWsUUiszAgjqCcYFSJDb3EiM5ySNoHQfWvJG8eeRcBWkMbM3ZucVp6R4zVWJeYhmzhm6V5Tlc9qMU9D0S8S18l3RwVIK5J4x614N8QbsRSvCjbDk84zXWav4y2SOpdd7D06ivJfF/iE3dwykfOR1HWuetL3bHXSpps5uWZ2unPGc5wRycVatJAxYqc7Rg7uSao2kDtKZAofIyQW5Bq1EGLFmBHTPFccUddV20NSBjGdvGQdx7DmrS7cK0eNg5GOOv8AOqLybRsyXDAjOMc9qmswgTMi/Px8p5xXStrs4nvYnuIWkRUUquThSTnPqapTzpG6KXVRxz61pXl7FHbMrBQwyMDsfauD1fUd0zLkOep445qgeh6L4b1m2sPKyqs5bjjnFe0+D9Wje3E0ijOBtXqAK+WPCl+Fu8s2VUgr7gV6ifHsGmWbKrDaVHygYqoe87BKXIrs9Q8YfECG3iNukqqx42gZJNYGla7yjErhicZPT1/pXz14m+KcUl3JHGRlH+8ScA1Dp3xGvbgEWzliy/dB6evNejCLtex5M612fQfiPxHBDIymVJARx82M1hjWGmAWGRUiXBBA7/WvI4ZL2+lL3MrkgZCk/dPcVcuNe1C1WK3iy4Lc5xgCnqndmftLnq0esR2Q+0PcsWA5HrXI3vxJurzXPIBO1SGIDdBVZze3tkiJGVZwA7N0pth4dit75ZiucDDnBzmtbGbkz6C+EOtm9WOOfGDydxzj/Cu38ReNLTSJhawkO/8AEcdK8Xs9aTwnoA8mMLdSKMFf6+tTaPdT3cf229kVpGG4bun51faIrnt2i6mt2pkmdcuwIU9OnaoPEmnm+XIOcYGa4XRb4ySIzSgRqcAhq6+y1OXULtodhKIeX/vfSs5LSxpCVnZnEf2WFupDs+6zc9BXIeLrmQSGNMKGI+Uc8fT1r2bUbRF8wKjZCZU7uDXBX2hJ9saWVeePmJz+lYRt0NXe1zhbbw5NqMsZkJYEhmzzXcSaYmgaYw8voMhVHOT0wK1NPtYrQvdzACNcYAFcf4o143dxKVbZCvfPPHTmtk1FXMbczPMPFup3N7duHdti5J28GvL/ABXrLvGIYwxOOcHkV2vi3WkLvFA2Wc5J6cVkeHfAs+tyiWZGVmG47jkD8alNsHZbnAeH/C81xIl1OucHAU9Ca6CTUja5SPBIzhgfu8+leha7okei2LBEbJHDY6HFefw2MbyPLL8iAkMO+afMlsTZyLdncz3IEQOzcPmk6hfX+lb2nW9pZKvnys7L8wVeea4e+8Sx29yLaJN7uduxPUev6V1Gj2E01ul1cuccnYa0i76mckd/a6jD8p+VZWwQEGR+XrXRWMMlxg4DKMknpisLwr4ca58ueWUiMYPTn6ZrsBHbwLJBbybiCAWHrUud0OMLasZB4fUSB5XUnbnrjvW3FDZ2ixkYYgbhg8n0rn2mZGJV2IPUHnj+lU57qZXOGxnI5701K3QbRpeJte2oYkIGBnaDyK4mG2e5V53QhsgqG6VpSjynZnLPJ3JHWorm8aOzLhNuOcHvVNp6sys1oZFzczJIXBXbnqR04rnr/UZpJSoK49sc1oXF5Mcbg24jGR3/AAqh9gkD+ZgjcemM4rLm6I05TFvr6Qqc5QjA471jS2730pGWKnkZOMfSunuIsKNwDd8kcc1Riiy/AOAMBiOPyrNytuUkYB0/7GA33TySG659q7j4V6Ncapq8Dor3DM4ARem73rIlsI7hVWRWBPQr0r2b9nDwrYSeJV+3TzWivxE+Dhm7D/69ODvJIbTaPcbC5i8D6EzXVgZL8RgFMbg2fpXceHNan8O+Fk8QXWn3scWwtJpo/dqxIwHxjla6Hwk+g65rsehG13yxk43x7i7LzyewrY8X+F9W8Y+K9J0+6tYYtIKOHDTBZAi9flHJB9K0lJt6G0Eo6PQTwKnhvxD4IgtrezVL+9YS3qwMbW4lwcltwwzLjjOap2uka74k1qztbGOZPDWnXBZYtScvBKmCB8+Q7d+DkA1n+L/DelaVHd2Wn3TzX9zNHH51rKTPEmPuRt0Xpjn1qrY2t54ZNnab9Rk07duSQkoZnY4AnU/ewR0Bx6ZpNvqaKPZnsX267sZ5nnxbWVqokxZxLKAozlRxuGcf3fxrxzxT+0Ro3jCw1HS4pbmzjjlMTyWT5IQ8BmOMgnOQoB6HNd2dUtdIsVuYrlbRp/8AS761v33G4OMhVc/dPH3eMDHFeEePPGulIktyfDj+HvDt5Lm5vLG3M02SeXygyByc8fQ1om7WRjaK1aOr8C/DDT9FS5j8LeK9Z1bU7pBdRSXW6GSCM9T5xA3pnoMfWu+8L6UujLLc3cMV14vmGx5EPni4xgGQopwBjBzgc14bbeOLvQvB01kPEOnzWuqnZDcagwbzoOgCsvIPqD9K5S7+KNhp9/pWiLb3Fl4hWMxzarpUe1XQcrtbrt6DAGaeoLXqfTvi3Xdc8HalFfavqDXOlTfukis4FUBzgKz5BOQ2c89K8N1Lx/r8eo6x4f1C5s9U0pZUuH0/YBKsb9CuQMgNjv61N8KNe8ReKLIxX9zdRCG9eVJL5jK0zZH3Q2OCuflI9xUUHwy8Q+JtWe8u5rWz02GWUT+dEYpxEW4KPjJweQM1ktzRNWui/afBf4c+MNe0ua51CfQdX07M1taqxiiXePuA5wQSMgZ6giovEuj+LtF1fUbEeM77W9K2LPF5tmDJGv8AEFQdVX29DWP4yXUfBcLWpuU8TaAXW1GqTwndaKw+XzVxk46Zx71s33xBXwP4ftDql9p0Bjg22tzHuaNwMgYYjI681TYkcReWuq6HJaaxqWpWR1qxuFnsXXDrcLk5UkfdBX/CvWPhRJbeItI1Od9O0240xovtG+Q+XLBjJcEd/mPXuK8Y0KHw98TrwahNe/2T4isGMclvbMTDfwt3APBAH4175pvhTTbP4V2t3aXCTxWoY27WDZm2McNDJ7D0NWtVqZyS6HO2PhvUZbDU9JvbNdNjh/0rTLmN8hgTu5U5yMH+VL4J+HN/4l163utQM0UML+fthkAVyBhjjtnIPpW94PkOv2EGrJNcWtx4bV3iNyNxIPDLjuuOOas/D/xQ+o3XiaGztUF1C7C3jd/+WcgOVQegPeqFqyPxl418O+GfDFt4bvEuH1C6lju4Cg3NIRJkKSOnQis3x5O+ni48SeHrqf8Asu1sWgvrNVxIWc5Kgd8etRpbv4Z8J2Vrqmiy388ru0Vyg3SQyL0U59+lXrG4u1+Htv4pvporRJ2MV1bSR4aPPyhiPqKsmy6HlHi+z0zxx8NZPFM9y9jeWarHGpJBXnLNg+p4rDbw+l14W8N3GtKjWF7emeVm+/IDxl/QAdq6TWfhlrPj+11KO7vI9O8OCHzGu4PlVpN3BB9ziuk+AHw7ju/C+o6b4xtvtGmQmRLKWZ+W9GFYyNNkzhdP+Es3i3VrrRvD+oST+GLyQvdagigySoMYRR2Xg1U8U3Nz4M8UWXhjR57hdKhCsEh+bLjqW+ldP4e8Sz+AIdSbw3ay25Wd7SOC4GXdR0MY/Wuh0G00vTI01PUkhi1q7hYOk5+UOw+YsD0OKd0VZozr7X3vLOC+1a3S9023s/38jruUsSeT/SuW1PxZpN1pMt9YQLpVuitbafbu+CzKAWf2ya2vGHnjw4dCkRpoZJlkhgjBUNGoyoHrzzWDqs2g3ui6K9/A+kcb42dMkt0dBjuSR+VCiiJOxzk2u6v4Q0+Z7mK6nguYftdxJF/fLD5R7YFanxC8d6/r+iaJc6FprNbXVv8AY4pZWxIGbAJz/Kt258Owt4P1nWZNXW2hQrHDbScq56dOvI4+tcpqer6ldTaRYpbPa6bpEH22RtmGbP3QR64qtL6kruj1Ca40HwL4x8Pa3qRjuRY6clrLAi/6+4/ibI/ug8msr4zeP5/ELaHp+jtBb2epXjyw+WBv2Abd7H+HGTj8K57VvEtnpF5o9xPpxvtPaHy0icZ8xn5x/LNd58PvAVnpmhXLa1BFe6pdESQgj5IVc5VAe2OmKVr2bC9tkHwj8Kx+HdTnvrZIr37PZvMJr2XcGUfxlB1Y/wAqxNb8Xad4XtILu/ka+1a+ka8uTBHzGXOEjXHoMcds1raX4qtdPuNY8Iwxta3lyfs0k0Yy+QM7A3p0HHasbSPCdw95Fp/ivUVt45r0FJIowZ5gONsa9yOBmlfuWr3LcthY3+u2eqaf9pbSIEDajcyHCmTqIIs9h1Zqi1O28HatdSnxPi3hjmM1zLDKTuiIwqYHUnseuK88+MWu3knxAm8O+DtOvrbRdJkWE2+S7zz9d8noAT0q1bfCvxWJNJ1N1TWZZ2I+zv8AKiFuT5me2e3qKUrjiz02++NfhbQdRsP7L0GNdMumXzLpvkBVOAAvoBx7k03WdPudeu9d1zStOTNwqlvNkAxCRyscX8RwRya4n4qW+l6N4atNNsooNX15XVfMhGR5qnLBewRfXviuJ8E+MPGl/cveeHPMgsbYCO7mbJk3jO7Z/s89fTFK3YV0fR+k+NLXR/DH9i6bp/8AZlyIxbrFEAVhLf6sBOrOeW54FY/w78Jp4O0qbVtfuLua8uZGtreywV8525DsRxnqT0AGBXm/h/4n67B451DW9K8PvdR2qBp7s/OQq/LvBPBdiCB6da7zxZF46+O+gW1uHj8FaJYgTTSykLPdlhk7QeeOmeAcd6EypJIntPFlppXxOlOvy2movc/6uwaRjFYxNnBwD80j4A29s13Hi3wpY3GhraX1pb+EfD858qOA3KwMzsOfk5BfHcnAGa+XdL8PXg8aXunabDNb2mmSZXVdTuAd4A+82Ock56etew+E7218Xa2lp4isJfEOl6UmI55fNC+a3JCk/e55xQvMTRn+Ivhw7z3OoeCZtUuxa2z2Ut+IisKRhR+5hc4O0cZb+Ing184+HYNV8SanNqF1pj2epWOJry+uY1gTamAigSN1GB65/Wv0Tmu9T1vRGtUhjNuXTyLWzhaIQBRkLuPB6Dr0z0NeMwfCnUJ9duL688IpqkAuftkyGfzklJ5BkDcsAF4AAHSm46aERdtzjfCnxJ0a98L6b4j+0ajp05ma3uNc1K1DQzS4wILaBj8ynn5wOuexrS1r4yrb20NrpksGr6ff3C2tzctp2y0G4b1ZSB8p4A3k9c+lYsj6X8RrPWL/AFu81PRNOsA8VrEFjgjgmkcqsXlsDtYAZyD3xXlmoeIfC/g3Uo7Xwvfa7f6O9m9tc2kWRhlGG3kD58nPPAA+6B1pWtoDfUzvFn7REGk6pqunJpUviTR7dduqWtxdbfKDcpJGcfMoCgH1wB0rrvCHxLPiDxBbx6gjWsum2qfZ4dMZYp2gZFKyJIeCOdpH1NVPhn4W0H4pWqRXun2Gm2NrCS6agctOyg8SyDG1VU8AZyQc5JqhrOkyXHijT9NsGk1KxjC20epWgURbASVhU9CoGct6ZFK19UaXsz0nxXBF4y8RR6roujzaVp1u4i1CW3iJhu3AUgyNjdJkcZX5TmofGHw0074rR/aIZrLQma5iRdVt7bc0vlghbdGJxFtOMDjdgVR8F/E63+Jdk/h3ULXU7q5jeTT9OvPCt3JBbRRgnKvG3ys2Qe2cYwa8+0nwj41j8cXuhzPGnhqBGDXd1cLbNK+fl8zeeT7Dk5puxKunZkfjXwxrmi6jrXhO71W8sGgg3RXOnfu1u8gMPtG/liSQMDO0k9a8q1KGyufDes2PiDSYtP8AESqn2a6lgDSWkokGRux84I+b2zkV9WaD8L9QdpLKbTH1u9EhSO61UuIwhPCRMxww5PC+wrhPFHwD8XpqF5qWrx2smn28n2eEaXC87sf4lxztA4Uk/nTTTM5RaZ8waxLqHhm6slOpjXIJGkt/7ThkbZI5XLFG7EZx7YrN1XwYPBWiHXrm2vbXTYShHnS7HuCScbF/i929M1654m+H3ijwvpLiwtYrqW0c+RpLxhYFXcWedmbliMEHA5/SvBPi94o1/wAS67Dol3EbZ2jW5W0jk3wQIEzhf7g5JxmtFcydkVbS2Xxh4bur2wRpdYSVWNoX3YjJ++o65HGR71hszRa1qUWoQSxrvZA8y7TkDjFaPwm8c2Hg67uIm0ZLnUJTtW83EiPHTH480fFnxzqmoXW+5iLRGTLTLEFT259a0StsZM43VNWu00uIRWxSEHkv0YdMn171wOqZF24GNmcjAxXsGk+HpdZ0+8W5m8tPsubZWbqQMgfU815fqUETu0gui5Xj5xyPatY3Je5k21u08gUKWHtVi0uGtJ3EBHIK/MM8Vq6XpV1BA08cDmKX5VnIwAfTFa1l8PpZI/tF0/2OJFLsjcuR6gVWwFXwPrLeHtbt9XiT/SbRwI1flCc8k+wFfTXibxJaeMPC0Nx4e3f23BFi5jK5NxCwOSueoGT+dfL66ZcR38SiIxWZBVGcY3KRya9X8Na5caN4eD2Nwkj2iFUAX59pORk+xrOTA0NC8KX+jQ2cpu49PcOJDgkvuB4B/u19WeDfEFtq+mWes2hj+0zq1tcr1QuOA+PWvmHwtrz61eXMmo23726KsrqcAnuCK9L8AQX3hXEk2xtNlz5sLn5lGT8y1CdgPYNM0qO4sdWgdCmr2QNxLDjgBf4wffriq+gapc64IriKB4wX8uWZvlCjpv8AzxXWeBtR0zUzL5LRyXk9hLDDduf9YccK3vXn+tavqOl31jcwz+anKzwx/wCqfsVI+marazZB6BdSWPiHQrnzCAVxHerFyVdTgyj8cce9XPB2hSaVJJoV9OtxA7NLDO2BuPGB+Vcbp17Etvc6tpKt9puAXmtiOhHoPQgfpVex1ZtX1XZJvs7lHDKrMcbe4HpRzJPYrU9JvNCudCe5dbm2mvZztSa45ZU7+x+taf2FrayS+1a+hxtBklhO3OOhGPQYrE0m6uY1UXDCSJ08ko2HAYf412/h3TtI1iebSmU288SgTQSklHQ9WU9qa1egm2LbkzzRiK/YRSIpikilyHOeOT3rq7K8GqxSSl284Dy5gTtbIHXHeue8OadHpzyafLDvS33rBIQAWBOQc9D6VFcajaz2/wBttJ3hndihijxjeD39DVrRE79DYaDTGvGKwia4iILI3DsMdvXjNeMfEbwFbO1zcaZqEkMaEsFjA+QE5xt6H0r1ibU2tPJuL12EVyoI+QERsODyK8r8aXMvhrxFcx+VcTWFzDvhAyyFj0AbtRLVBHfRnivinwO+mxR3Y0y01CKQ/M0I8p2GOenBPtXAWdsmkA3Gl3LSxrISbWcbZY+eeOhr6AW/tLyyit7xXjiulLxxN8oLD3/vDp71xPjP4X2HinTfP0kGa+XIMO4xO+OSoH94Vi49jqU7aSZwsulaZqN9HPLM+mXMoOyRTgO3ofesaPxr4i8PfatHWZJ7fOfIvFyrH/ZP0rKt9esdf0nVNC1CW5tJLIhSLkbZYGB/zzW9Z6UbjVrfTru9ju7RtkUNyOWyRxmqSsRKV9OhZXXtMuNBhtNW0iYacWDxiOTzFifPIAPO33rqNP8AhBbHTZdY8Jsmr2cyfPp8mCYyRyhPceleYT2s2kD+zNWmkksftMkPnRrzCSeA/cL7+4rD0nXvEPwr8U3DaFqkqFXXMbsWjkU+ueDRp1Jtc6648OW3hu8WLXra40zS9QXCSWcZ2I3cHP3SD3zXQX3w0hn2vf6lDevaCNdPvLd9k03PyxsOjdOK7a3+IOm+ItPb+3LHMDILjz7D5gpBw+Yn4I78da7G9+HOjfFDwVBpFhc/abIqZ49TsflaMnLBSOqsCOhx1ppJ7CbaLuh6a+qeGk0ki7tdVEQuLXGUeK4XkMrdj/iazdPbSPjJDOmoWkPhv4g6fi3v45F2W17ztVz2BbAB9z71ynhay+I3gfU7Wewv5NUisZP3jSfMwVekbIeRnuRXsN23hL4kQJ41srd9K1i2ZrXXLSHBQrnDPsPOBkE+mAaGrjutzwfXvhLeSm60i5t/Iv7e4SaHC5IB6xcehzXEfDDXr/wd8TIbK4ilWxuZzbXFuwysa5zu/DGQa+y9H8I3ev3EVlf6tbalf6ejR2GrwtiS4RuY45RwTgEENz0xXzv4m8BXfhrxpdtqMckc9tbMlxJMD86MCFLe4J+96VzuPI7myn3PpG28Yy6H4vnvR+8sJUVUZOWCugyCPdga6/W/A9pq39j+IdLZbewgXbqFpCmB1yHA/hXOQfTNeKeEdTl1nw/pV3CUN1byG3njZgVbjgg9+RmvqH4K6g+r6VFqiwIskbmK8t5FyrRgclh6cHn6Vulz6Mh+6rrofAn/AAlEcMoLS4YKQXY8HjNTr8RY1hB80ErgjLda8w8W3ai2Z4pTuA5X0rzS58azWlwIS2W6cHH614qhzI91S5T6Sl8dS3jykBgSMgZ4NV4j57vK+59/Q9B+FeS+FdeN2QQXBkHGeteraXE0qRu43oRjB4APrivPxCs7HtYZK1zUjVInCfKo2jBHJPWtW0sxOSeNigEn2H86zYrRk2IdxI644/z1rQ0+6aAYbdtIIJPNTG/Kc9V+8a32eHYyg4YjOWHT0qiYRZycxqc9OeKne5QxIwk+Ud26/Sqt5cQEM2cBTwR1zWkDCduhkeItT8nMakKGBwuRt+pripT9rnG05Dkjk4571s61cCaZiRuAO3dyQB6E+tZ9rFtR3ZBnG7PXbz16VtsQldiJeJpDZYBTjIYDv6da4Xxj8UURJYTLsbcQR0OKn+IWtrZ29wwYA7flZTwPevm3WNZl1G8d2O4Zxnnmu/C0uZXZw4ypyaI9Fbxr9sujs5y2Tgd/Wu/8Gao7ELHhfMI5c1494K8PXuuSIltFlsjLZ617/wDD74UahFJBNMpJB5B6V2SSieSm2eyeE/DLXdqrztlwOcHIxXX6b8L21O9Viu2MdNnp16VJ4K0jypYYduF6MQ3Oa970fRlt7aEFSWwce5xWLkup1whdHkp8Kg3KW8URYhsdMVt2vw4uI7TzJYg454Y4P4161pHh23EjSGMeYDuxnOOa1tXuLUWZiVPnCgMT2pxldXZo6Wtj4/8AiPPPoEqpHCWiQh2Ib8hXM6Z8QpbyKNJQYok6KD3r2jxx4XS/mkAQsJPlGRnP415Dr3wzmSYJaReWwPpio531MZ0+XY9N8Gawb+3QxBgAdx3dBXuvhOxM0AkG0BlHPXBPXHtXgHgbS5tHsRE6uCAA2RnJ9K998D2z/ZYmZM7V7tj8BW+6M47m1rWkxJZBo+doz1xnNefDRnnuZN3+qQ556n2r1yKya8jckkwopwMZx7ZrkfFMLadCywgAMpIHBOcVhJKOp1J8ysjzfxTexRObeBmEiDDbegryfxXfGC2MEa/vJOTz0r0DW7eRFKc+YSS5zyTXLReDnvpvPmXCAkYcf1rLmbd2Vy2VkeW6d4UfVNZ82XJ+b5dw44717NoWnW2n6a6t1VegHWobbQovNDxxbgq7nK+npU92wt4SXG5edpNJTs7CVPS7OF8ZKblWjU715ONorynXZvKgaFEG9sgFTnHuw7V6v4kLXxaOPDFuPlGMVy0fhYSL9oKbwTghsZxQnfUmWhwng/wXLdTCWSNyDzvxyT6g16tBpqWsEcYjQN0K55Jq/wCGdJELP8hCKCMBePX+lbVxp/nSIyoUkKjPHQUSnpZExh1YyCNobVYolK7hjr0+lT6dpU5aXjGSNxz+orQstNRwMAgDHAHJrYt7J4AMgbsk4J/XirjFEtvqY0ljHBEWIJ3DnHpVOKESS4iAVicF2x+Vas9o98zICfuhSuOK2tP0hLRPL4VsemcGtlvoYtnPyaQkEJaXYfqefw9awNStFuTsRVEf3Qp4IFdnrsLToyKpUxjPT+VZJ0g55BDMfmBpSl0RcYt6nFf2BmVt2REPmBI5/CmSWodV2xAAE4K8fmK7DUbQrEyjLFRt+XOPxqjb6U7SOwjTftKjtz2rC9jZRVzg9Q0cS7WBLDhS3c+4HpUTaQsMXzbPn4I6ZNd3HpPlqSyEHHJbt61mS2Q3qhBRem7PB9Mis72Q3FHPWfhWa8bYkLSDuEP3R619W/CnQ00nQFm1JIbcou6yuRHkvgY/wryvwjoE4u7cW8W45G/PG8dwK+oPBvgo+J10w3B+yWtoPlSJQysP7pGOp5rakluJrlOc+C2qXGna/rGsXEXkmGJg7yRl5JvQL2Hr9KyvFnxftNQ8S6ndamZ2gsbORoYkQp5oI42gds8HJrp/HHjCTT9S1bQtJlu3thGCFtbQboh3ZT1LDvXEQ2/iXw54cjkksobqw1aeNUluoVSe4+bowJO0e2fwqr30Rvbl1KfhrxzqurxaCj6HdKiTrLOEkWOR+hCqAMKBxyetfSkvizS9a0RBe2Js7ydvIxeAK0LAcb5B0PcEVwfgHxA/hzxJPpDrauVh3SwZVZrRyMhA3TGOnevXNPs7e6t41uWu1YKPLF1jqfTIxnPetkuiOaXdnhXxG0661K3ga3W6voo2dp70W7MVCjpKOQwwMKw56ZNeTalNrFjqS34N6mmXQYkbfLjHy4TntyOjcdMivrrUPAscUVze+HpJtF1ByTLD/rYbjj7jRsSuD6jFef67o974vW40a40uOzn8rbeW9udouF4IkhB4BBHY8HPFaKKWiJb59T5F8RWzXd1FJp8UMd2ylnhiCyId33ZRGwwGzkHH58V5nrGla1f6ckWpQyG5t5i1jqi5DQE4JwEGcDBHI4xX0prHgtZU1+bT2eSTRwYgkKYMeDuZXT7ytkc5x6jrXGTafLq3iLQdVvJjErs6GSNPJHnFPuSEHGRxyBzxVJJmWt7HUeGfEd5pHg61spNUW91sRJKuoWZ82KYAHG1j0Y45Bq1pPxK1vWPFkLWF7f2ts8Uc6Q3D+bE5xiQB2Gc5/hPSud1zw3/whajW9PlaC3Mqu4T/AFS56ce/PbjNegeBlm0vw7FPczQRBJ3mtXuIvMhkyMlO2MnjOazaW5om9kWPF1vf2Hh241Ka/ey1Ep9pjgaNXS4CnO0noVK56cg1zWva94V+OXhaPQPHZay0uRVe3vrMiJY+MhwOSOeCD6V3EU8F4n2DVoLTSoZovtjRNcElC2eFQjoMYxmq+qOW2anbeEYLyKxi+zSCWMARoR95QOobtUpmjWt7mD8N/BPg60uLSbRdZtZhbxrFEZvmZmjYq2PrxXVWNvdxeJ9cvNPKwRR/Nf2sC7Y5yepxnHPGcelReDvBWgppkeu29vNCZGMkVq6CN0z18sn7wz6813GgtPb6o0kdpbS208Jju47l+WXHBTHOad7vcWyI/DXhG68YwS32n3LaPczIssSopEUi9MYPXpyO1RjwZPovxEk1aS8FnqaBfKt4jvR8YztHofTFdB4/0ezj8EpFpry6c8LiU2sVztZWBBOznofbrmqmm+FV1rxDpeoak01ldP8AcdSWRl25AY++Oau/Yhaq7PTdV8Pw6ppE013bBphEJFhZsbHAznI71873fjXVNR8SWvh650SX+z7qQIZ5RmNwp5OfavYrvXdV8PaisMFwmoWxx5uT8oJI+Vc+1GvSR60LCzh2faDOUYiPHlZ9/wBM0ua9ghHl9DgPFE2raHbXOn6XYM6X5S1tbMRh49pPL9OPWmaP4U13QNLsra7R08glPJA3KzYz1/SvQvFS6xYXdlY6SLeZlh2zSuf3kXptHTmud1w3+m6R5GoXE0d0pKrPG+4se5x9ayl5o2jdoqSaDo/h46fPePb2mtO58vzMEpuBzgnvXmF38MbVrzVU1O+fUIppGuA7vh42xkAY7V2HiLRrzxJp+l6dq9vLBaFspe4/eA5znJq3bNDpen6qGuIbn7FEVk89h5sy4+8PpSTdytLHJf20PEOh6Jfzx+RFYSfY/OkzhQRj8a4aw06LVr3U/DmrzLHLpsz3ENyw+4PvAj17V1HgbxVaReHNXh1cb/D97IZLSNv+Wb+ufr2qne6XY2FpLqO9ptRktyiCQYOB0+tbeRhJHl8eleJbHxtbWryxnR3l3xLM2VfHzFvzFeieBdQ1D4keHfF+nJpJt/Pxb/b1HzHnHX8jXMa74d8WeMZ9IXCaYuyVUkc4CoRkn616r8FfHumaV4Mn8Oac6Xl9aSFGlOB5kpPr35pW6ivp5mdpnwstNB8PaNpWuaqmqT27NKWCf8ey9OT3NcDffFDXdd8UzaF4fsbl9NtnJlndMFynAPsOK9W8B6zqmj65qmleINLS+1K+uBcR7F3AKvVfbHXmuQvre48PfEfXdVl1SG20+6dbeCzReXY9VyOgzQw1TsYXhPwj4h8ZXn2+UtbXUFwyWyJ95pCeT+nJqn468XSeE9fGqX95/wAVBZzbXuYoTL5SA8qg6A12nxG1i88KXvh2/wDCtwksh80FU6IpGDI2OgGc881xui3ei+J3lPiKWGzs7SF7gzOuXupC2QB65outx3Zuyaxp3hfQbLXf7PuLdtXZ5fLmlHnXEx/ikbGevOBgV5PqOs67rGvRafYeJjfSPchpIg7IFfqQo74rb8R6/e+IfGFjZLp0lzemFjaZQiKHd/CgPU4xk1b8C+CvCnwI1q21HxnO194lvLhzaaYhPlhz0djnOBmp03e5W+h3N94Ek8GaBDIbt4rjUg1sDcgNvUgFti4zk8gfXrS6Z43vyY/DWg+Ewuj26bLwTgIbmNQM4AwfzIGazrvx1fT3en6hquqWDak10VtIZI/3FlF/eBPcjNXvF3xP0Xw3GdM8O282reItVJin1OH59wbrz0AHaptd2GtNz0nSTYab4dtbnw/o6WOrTqYraw3qY49v8Uv8I9gOtcG3h/4mX91bv4ilt3sHczO8pUNIoP3QOw/oK4jWvFCeGvE+laWVaHTdPVGkSadt8kxGQPQc8kmnXHx6+I3xI8ahtP8ADNppun2Qa3tJr6Tb9sbGPlj6sD0yeKEg5up23i3SLDxpf6idMtrAjR08y5eX91b78ZxEi/fxnqak8Kayms6fYSXlx/ZptnDizSUosyg42LwSWYDqe3pXA6fqPirwrql6nxCS402GbbKLDS7YBFGOruMgAccZ+tdFofxI0m5hsPDWnm4mSeVpIEvAokjznJyozjJ5JoSsxXutT07SwfiLcrpcoSwuEma7aC0nIljAOR84ONuMDNV/ib8XrL4YeNtP0+DWrW3vLi3jWO23u7kdy5XOc9s9cV5uml6vf/E2SK2v4NM0dIY0lezBjUquQ3PO526dK3/Cvw40LSvHGs+IdZ1K3vNcnhElrbXp2w2sKdTg8kjjngZ7VTdtyUjn/jX408OeGdDtNGuFtvE/jTV3S6jsVhkjiiTcSWzycjpz9a84Xwn4Rs9WYeL/ABFZaHBP5TQ6bosjoQ2/B8+bkbiWxt/GtHx14CtfiJq+o+JLC8l1DTobnypdSe5KzqgPzBQMFlJJAGenFXray0uz06SH97dXysY7OBIlMccmP9Y5J67cDnpiiXkTG2tzu9C+G/gG71iO51m6d4J1Se2gt83MQCc+YJcBV6EHoM565rnvHljpDr4s/d3OlaTY2y3SPaRKDJbyHa4SMEHceB/M1meCYb/whqNhpkdtN5LJufUJrqNpoAxDSIUdtpjYk4BU5HQ11Gu2WleHvHt14h0zUbPRRqsKm9051aQSIoAZlQAqucE4B9fWla+po30R5Z4Q8Nafe3Eh8OvB4TV41VTNceRcgg/fkx8pIPQjB6isD4nyWmi2VylzbQ+ItXhYTX+qibcrKc5KopCZHH3iSa9d8SfCHwpb+FdQ8QaTrF7d6gQR5NtameMR5zh4vvB8nO4Y+9k5rA8MfC6fxppt3baboBe3nhaG8sLh0WaY7MiT5wGyp44I61W+xHkef/Cf4kattnuV1W9uoWi+y2sksDpHG4TKhCeAuOy5JPevaRq0ep6FqstxfX017IyuyabMzS7yuUReflx06YPPOa+frjUrXw3BbaHHNNfarC7WES3sbWsFlHn5Yo4hyQSMmTJJNeheEvDuvS+HL22nsDb67cwEXGoS3oRGww2lSMbSOMdcfjWeu5pzIwX1Lw5qOha3quq3+qxRxI1nc212oVYZC3CpIMMx654xx1rwjx/ceD7a68qHUo4dRltvMWBYGZ3ix8u9j7DpmvXfiR4ltfD9lL4Ykuri+u5XQzXt9btLa3E+8MypnJJXpu4znOO9fO2seJ77QvEgfVLUW0UbssU5gVRJg9QSM4x24raNkc0rs5rRfAUWoXl7d2EsgVSsjKybC+eyg/pXo5sbJ7NdO1G2S+gwoS3kZdob+85HK1f8Krpfinw3qOpxxzC5kXcHnbBMgzgADkD2qnr/AIWfVdLsNQWxhtS8Km7ug/KEZDAovXOMitvMyBPBUGmaVdRJPaBcfaI5VI2gj+HJ649q8Luvhff6trsV3Z3lnLDcMzsofHlgctwe3Wuu12Wd4xE13cS6c6YjFwmzyyTjK+tSagLTwroj21nbGS9nXb9qmODJkc7V/GnsQcr9j3aZJYX97uuY3WS2aEYDnpgCup8L6KLfSdf1C6ffcwwLHCkpyWZvQe1ZOmfDfVbrxXZzlG8kxJKrtkBPUVueJ00zTb+/sorxmnE8TBkOcH0ouBzc9nt0n7Vd2nniJSmQfmjO7nI7cVe8DyRqrx2lokqHllfJ+X0rvPDENtJ4sb5FEEhKXduTkHI4Y/WtS28O2sGq/b7aOK1tlZl2w8BueBipsBleGPD0NxK0c4W3uYGL2oXoAexrpEa6MNvcXAk8+KVt8IPyheOfepfC+kFte+3M4kjVipUHdtXPFep6j4Ls9S0+JJU8ueNw6Op6r3HvSUb6ibscTby6p4e1O11G1DNZlRKMDGPWuztPO1zw/wCZb23z3MxJD4G3vn8ea1tc+Ht/qVrFHpV2F8vZ5UODiRTwR9awdV0u/wBJ1mbT7nzba3QBSw+ULjHH1qnFoOa7sdL4Q8KXOnKFBVjO+JFJJ256VD4xsk8HTR3t9GVg83H2kciEj7rMB1FR+ENb1S21112wtZxXUe9jICcZA/ka9R8ZXFhPqmr6Rd6a91axopWQrlZAy/rTSXLcTdmVfB0lvrkd4TJFMRGlwIYCNxIHJHsa9E0a3VNRh1EbLdDEEc4y2D0Bryq2i02DWLW+0ywnsrmIixMcJGU+UbSR6fX1rPuviVqfhPV7mGW3iliQ7pVnByoPV9vcCq+Faieux9H6laA251GPY9zbZVokGCUBBz+XNcJ4w0fw7fW15c2dqSsq/aWCsWxIBznFX9C8ST+K7ZLhLhHiukU7f4QQMgjH8JFZOj+GH0TxRcXEV9I+nXiENasMrG2CTgmr3siep53pXjO88NifTr+GG706ZNxhT5gQOhHcECszxXqMN5ZQxWuoz2sfyPGrHzECZzn6YNdB438P2Mlj/aFr5iXluwJdMggZzkr3B715heeLLS+ilitYoYNS06Tb5TnacE56HqDUXa0bLvfU4jVPFF7a+HNXW5VZ59OdrmNVfdHd2+75mRuzqcHHvVjwJ8dNP8vTI9V3T6LqLGBb0ACa3nGPv+h5yD3FU9Rf+yfFq3cCouh6sxi3Nhkjmbho2/u5OQD715t4w8DXej+Gn32hhibWmMF1bIWiTEeNkij7vPGfahXWoN3PfPFXgfSvFl5dNe2NtdawYiHntvlN/FjKun+1jjHOTXj8XhzUvCdmmuWrR6podtIP38gIdQGx5cg/hda7v4UashsLDS9V1dLLV7OXdarcuMqDztz/AHeu0+hr0jxnoL+HpDdQRI8GtDN/pzR/eONrMoPBI+8Mda0tfUm/K7HifihR5h8QWitPoRkxdKUy6A8jf7A8fkapfEHwfa+IIrM6OUGrG0EsCK3F1D1xj1GCM+1dFqcsfhrxX9pgS+n0jUXCzR2iboWIAVwyHpxzWz41+FUv9kvq2gJLFLYeW1k8Z2sIyQWTB9M7gPTNTbRjvY8hiVbSDTtG1QSwQXIlW0vCCfszbR8rH9CDW54P8a618PdTk1vSp5k1CFooriCL/VOgwrSAchgR2PHNbms2AHibUEusvY6nmaJAMm2m27XyueAcE1jPotvp76jDBebzsSe0ToV49Sfuk4rJ6GqZ7dOtp8TrC51Xw/qU+kT3couLuO2Yt5b7cb0Xthgdy9uozipfh54oku761m1KKCDxFHO9sWjwLfWIlHKn+67D868w+EniCbw/4hubzTt1ndi3eeaxPEcmByQewJyOK6/VtEh8SiPxL4StWt9QsrhLu60UzASQv0kKDo0Z4PHTn1ovpcLJPyPW9cWzstf0zRZ5VsopB5uhX82UDoxy1tKf4XU5APpiuwmePxjo19p/jCwjmEcUunXOpONlxCAMoCerKy8DPQj0rzTwf4ntviLoA0LXtPaI2k3kkSj94AT+7kjc9Ch6juv0r2/wRHa+Jo7nTrtLqLxHpUH2a9sZwC99Eg4ZSeGbacg9xihWbsNrTU8T8I/Da/8AA+naxZI6Xtiq+Zp12TlsowOx+wO3oeh9a9o+C/jceEpRqd+vnaLqUgtIk5OJHOHTpyAMn2zXOeEp9X8I6xqekarLHqmnyTq8cTgArGxwVT0JUg4PGeBW74n0WHwpLpNhaW7DQRM13Bcq3zW9y/8ACy9uBjB9eKFouZD0btLqfmNrcj3dsrK7rkHp+ua89uLFnv2yHODnkV12ka5JcwLHPHle+cmtzTNDh1GXPCnGcgY4rzXLkWp7EY+0aHeDtOwseFdT1OBjNey6FlLdVbBXsO+fSuU8OaKsB+75cfQlv4a66xgMbbeqE8Y7ivIqy55Nnv0o+zgblpDvbJO0NjIHJHpWl/Zj+SzYA2/l+lQ6Y6vKFwC3948YroZcBGMfykLuJxnmo5jm5VJs5e8jNvgIuBu79MfhWXfzMfv4wc4rob+23AOsgBfkHGMcVyesyiT5Ms4XBJUdB3roj3OacXsjEupjIeuRn7ik8/UUtyfslk+04YruyGzx3qe3Tz5ZDIg8tOfQ8VS1+QxWkhAUsVxtHGabd3Y1grK54L8WNT2KyqcZ53A5/wAnp+dcJ4I0H+3NSRHUuhOSK0viXcs166q2VLcgdzXT/A2G2TUIpZEMjbhjjvXtUVyUrngYt81ax9NfCb4UxG0iW2tVyByxGDX0n4f+FKQ2sQdFRQOVB75Nct8KLi3gtY5jwm3PyD2r1uDxEiW4lkfapPHHX61g5K+hrTppIox+G4NBUSwx/MCN3AOfwrXOq3EMUa+WcsMlmxhRXDX3xAgutQMETCR9xyA1W5/Fgi0xlJQYBVmY53fSpSutDfmSfunSX/i6OxkVTJkuMttNZGo+LiYwsJyzdy3IHvXm194nRLiV5W2Yxjce30rH/wCExtrq5Enm+YFBHPQGkFz1xLv+1U+z3KrE7Hlj0PuMflXVW3gu0ntomQiZgvVhya8IXx8wWNkdfPxtAJ5xXuvwe1wajHE99M2/GeTwPQCmmr2RF11L03w98i1E3lqjEcKO9W9JMmneXE0gjEbFWDDr+HavRtavYpYmWBNwAywJAB/yK4rVtPcL54weARkdP8a3TSMJJLU7LQLVr2xIjBZGG7ch6VV8ReGVe0YmLcx+YHOc1rfDa7RIo4pAUYjkYxn8a7PU9NS6DeXgJtPRcEDHalNKSCDsz5P1fRRFqEgY71O48DnNYyWxvJvKKghcbueleofEPR3tZZ2gKO+cZB+7mvO7e2fT2CqpMrn5itcTk72R2qKerLEXh5BarscJxksBwf8AGuR8RaFNPO6J+6hxkkDpXcaddOrAFGYfeGeo+lSajafarcyHCM3yrjt7GiNmhvex49c+HxByTtk+9nd0qCLSftI2qokixgfL19/eus1TSmubh4gActgAfzrpdB8KKkYkkB3AAKqj7o9a08kc9u5x+n6CRB5YXkj7uOMVaj03OAY2wx4z+gr0WLQ4ldQYwu3OZAOacNCjj3PyrbuHbpz6VSVkJs4pdLUHy2yxC/n/APXpJodyoixEqe3ce5NdbeaYu3ylAKjgEVThskUbgB3xs5q0+xk4mXpmkiVN7jbyeBx0xVi68q1y42855Jzz2qWUusTAKACei9R61nSlp0ZguzYACMZ4p+0SVkSqd9WUhH9ofzCoVe5Bzj6CkSw8z5EDbgO3QfWriK0ahSSH6ZBroNLsUhdXkdZHJLAY65rB1EzpUDnbfwzJe5YKdhOd4BA/KtceC0gVcphzyTjrz6129rNFZxALtMoGSOvFVJNUF1HMCw2rzhhg1m5JGqhY4SXwpCkbFiCi8q3f/Oa4280VPtyiMCNNxZuOT/8AWr2a5svPhCxnarDselYK+E3vb45G4jpk9R6fWpbsilTuP8CeFJNSvAY90mCcJEcMT7V6tf8AhzxJoOmWUs+ovpsbyhFsAx3Sp6Mw6Ekit34S6Ha6LcR3HkB5m2x7SPmU+pq54s11dT1q6gubhlSxJKWjLkbj0fPcCuyKtDV7nO9Zuy0PKvii/i3STc2/hCFHvJIDFfSIQ6Wxbr8x53YPavN/E2o63J4d8I6Tam58SjefOilnMSBg3B98ck4r1BfDGk6Np+rapB4miu75xt8wzMfJViQzbBwzAnAzXMw+H7/T9RsNKjmuLm7W1xpxuUw6Ngnc235UznJLHpTSuKWgnhfw34g0C7ttTjtL1oL6YmaWaVIlVUBwiknLKMfePJrM8eft6zeEbm5sdTs4IGLZt3lulXzV7DCjJOa6vx14fuo/DUrXI/tDVrWykyxJ2FiuwBASFz6e3NfDt+9ho3iC6XQNJg8YeJiT52s38BmtrM/88raM8YXu7ck9Kmb5WleyN6UVJc1rs+kfC/7ef9ua1aq8s2nyNIGctGVVUHYZGCPUmvpvQfij4f8AiDaS2cuo20nnhXS6i+Q9OFPofpX5sH4f+OvFnh+71HUb7Ub23i3Bja2yFVxyQBjlRn0rAsvHHiv4Evpl3d3moalpM9w9l9oLeTNbsBxFLFj5DycZ6gYFaq8fhv8ANClZ6NI/Rrxj4Bto7i7vLBHBvFJaSwJE+0D5mYg/Meg57VwXhnwFdwyWMGuW6X+lSI4t5z8iA5wpbH3JARw3TJ5pf2WfjzbfEvRobQyXFrqEYeT7TkBi2eSFx06AivSPiu954c8OXWqacEjN44+1IjbNy7fmaIfwvjk1ak2rhKFtDxfxTqmuxXsnha60tIr26bdb3F2hxcQH+PA43KBjb36iu78RX81v4Kn0aDRxqep2UAEH2VgsZyo+Yhu+R9a8v8O+L7rWfEGmXGpOL+2gvC4kuXJkGOmW6gYwPSvUNVjtLjWbi+1e5lgtbgea00AyZQTjYSO4+XmrexwvSY7w7BL4vbRJPFnhy4WW000q3mMoWVl52n1zwBituzj8YeJINSsdNtLSLS1jEUM00uCI+gXP95a5OzhivEK3WuXUllZvHLa3STEPBuJ5Yf3eldfpdvcavpGs6dYaiscDRLIl5v2iYjncD7moukVbsZF74GuPD+hl/Feo6jcRwxqFeyYiOOQHIP16fWt3wHoUrWM19qcDXsbKUE5kMTMpHyllPQnPUUvgTxrqmray2na/arf6fcQCKSJ1AZypxlg3fjg16lpmjwa6jW0Ei3GnSOpcv8rBB9zb34HFS5NFN8qPNbXwhc3vi3TtRmEq2UNoga1hbzMrzgc9W45Ndf4w8QaHpGkf2Rcahd/2hdLm2XZjPHC47YrZ1TQWsJ555t8XlkRwvAf+Wa9C3pXFnToPGfxAgv2thNZwQhY5XzuMwyBzXQpcy1IvzavoWdF1hPDWm2Gq6sq3k0gCwxSttYEcAgd66hbrUJ9Mv7mS3gspdQKPbAcMCOhpjaJb3FxpN54ltI45rNmEEQIIz9Ku2ut6V4o1+1ukG6G3UqA5wF9OPrWNwTurnOaDqWr6jeMmpywy3JuPLJhO1mUDivNvHGieIB8WLOGwaa3ReQXk3xD6jtXsVkdJt/EBvkMU5QsGUY3Ak/0rmfEOvK+uz20WGiRjKJGPzH2peaLUrPQ8p+IHj7xJqt3b+HZR/pTSMkbW/K/KfvCrH/Ct9QntZbma4luGtIdtyM4zkZxXommeENE8VaZcatBJ9k1K1ZiGmO1h64pdP161hsBHgP5zjzm3f3f731qlZaEtt7Hk8Ntb+H/Cdzo6hZ7W8basMwwYXboRXG6b4d8SWGofb9WuGurPTjv3DO0r05NeofF2zVbyLVobFpF2BwIRkHHfFXPB3jXS9d8FXC2dr5mpTwPDPaT9Hznih9wtyrQboHj/AEvxN4aluNRsEbZ8m7rheh2/hzXi9vpln4d1rWBZ38dxp6yG4t5oRtZMcjOO/UV2Phq0vvBtz9g1LTnt7W7IhgMgyiOTnHH1GKzIrXSvDWuX3h7UIDbw6nDJtlYcGQjIAzT2Ia10Eb413HinTfsXhSKSa/kjMzXY+Z8dGQd+TW2vh3W5Ykil09Y50szcZnOZHYj5yo6g56VzfhPwBafDgQ3mgo1tfvaO6eaeM9sV3nhLwrq02rR6zrGu3VxqT27zXKQuCFiA4Cj6GlsOyepiQ2tl4P8Ahp/Y8qw2V9rKme6u7qXMixjnYo6gVy3iPw5bXvhdNStdQggig2y3Ezx5YgfdjjTvVi7m0u48WTeMNasnnSFGhsdMnRjGsa/xMe9U7bxz4e8U6O959gntdQnuAyIh/dxqDxlewx0p/aHc0PDPjSx8M6JqniHxJPdI1tA4tmaHDN/d+nbpXl914Xj8bato/iXxLcXEkscLC12ZyyE7uM9Dz1qz8W9f1DxhpcdjZ298tjDNtRlgz5756V1+nXWu6VY6adasItQaK1Ag0xEIOCMZc+nGKVmtSGzG+IGp6P4Xh0x20aa5tFjP2ey37jvP/PV+3PYelc1pPjHxh41ksNM0O1PhLw/aTGaW4ngCSXDdyM8kDsOld74fhHhmC616K9t5b+/B8yC9IMMP+win0Ga4PxL4lTUPDN3BcPcxq0629uIGEXJbk5HRcGnYXMc18QPDmpat4zj1bTtSa4srNxE6XMm/7VKepKg89+OgxXeaH8UJfD7xnxHpto+qqoFslpneijp7civJPFmga1Nqel6P4esHutLQ/aEltZOv95ix+hrStDHJeataeIdRs4ry7RLa0t1kO7YeTk/w/wC9StpYSbXU7K9/aa0jxhJqujaZpOoR3U5eH7TcSboi2PmYL2UHv3p3wp8XRWWp642tWa6nPJakW05TcVTovK9Oxx2703w74mOm6PrHhGz0+KyvNgW31GOBdqo3BCyn73H9a0dD1Dwj4L0600Qx2N+bKZZLw27F2u2bggnuc5AA4xzSumwfcsJqt0zf2x/wk0epLCwtoLHiO0tHGGkZuhdgOBjjOKpX2vN4qXUrltQWxvLSHINuTK0qZysXc8tyR36VxnxO0y18Y+LdMDW9zY6RNuSLT7FFD20Y5+9nAJx/Ed1dP4EtLPw+0dppSpbRCZf3cZUmRMYxKzNlWzV8t3cSlbQ9b+FPiDUJPCVjoUkFkJpo2a5uhExJQZ3Ekrhdo6Nng5ry2fWnuvEMnh6y1OVrKWdFnMEeyadQTkqeMD5iM+1enr8RLnw7axx29vIYwotw86I4hXPK7QcFWPdjk4zXL3KweGjc+JL1Ggiv8/aBZRpNLGDnlV9/7xOKEhNlD4jfDDUfBuhLd6Tr1vOIVEkemu0MlztLDksDnJHJB6ZIqXQvFV/r13YX3iOe30TV44mhsbFIS8ZYqSpfgA45PJxnHauY1VZ28Rz/ANkW9pPpcsRktLW62m+d8ZIUEkE89TxzXYfC3xbH4i8W6NpOp6BLpt3dJttb+9SKRDIo29CeM42kgY9OKAvoezeF7fUfA91Y6naRahLo11DFPNqp00XEbFgC8jSKwCjORt2nB716xqF/Y+M3W90m+ljvo1KfZpLeKGMlshXZmTcCeCACa8E1Tw94z1XRzpqy3/hTUbCV0tINPuorqa7ck/K8asUjQYB7Yx71z3i342eJ/hp4NurDxXdyalq1s0fnXOpRLIbrglAgRhsJcAD2GRSb7Gnmzxf4qaZHefGCe8ub4aTr9ozC5tcFTM/JMokbPlx8cL6jjrXR+CEuLTTdR1bUddN3qEVqHhklQi3hB+6/lkjc3GAT35o8KeLdG+JuqHWdS0V7a6mhaJkSMRiCNyMkbuqqf72TnvXu8HhPTxZjUbK3ZrGILFFPePG0t1g/PtGTuXOOo57VKkr2L5HY+SLHWdevfFDy+I/+Jta6mXhikt5eUbkRu2RgjI+/gHtVjxPpVtqvhq+s/HqSwyQhILed4FlTLZKtwCwA4yR6ivTfHlne+EvH1lJr/hWCbw+oMsV3ZKYC4IyTKpI6e3FY/iH4hWthqOm60ZNN0+zZiJraVFmaNTwodVO5g2Bn8Kd0tERyu3Y+UZPC7+B9XuLa4e4aVyJmhiudyPD/AH1Pp+or0/wR8WdMHh5dOn0i1stNuJxDH5g/eZ7sT39PxrW+NHhfw/qFtZ6vFew3zXOSYrCJrZIxnJXbknHpXOw+B7TWJvMgtPPSwh860WIkeZGcBNw7MCa0i7GLVzjviFp/9qeJb6/Ro/sPy/YVVCqBQegHqOak0z4aW7SW2uX91vmJxBaSdZnxwBnoMj9a17vR9c1LXbm01KG1uorOdZFji4MWQMhqz4LkzaleeJ9Yk26bpcgW3sc4AIbkgenStL+RlY0d+sS3O7VCILdozD5Q+TkdOfWvNZdBbxH4nu47O2C+VIAyE4Lc9Seua6vUfEuo+PQb29BOnJKZIorRdrc81meI9Sn0rxlbX8emyWpbYyzA8SLgdfeoHa+hseFPC40u/ktZi1pe553kneW/hrrfD2imFJZbhDLGXZGwcjr6VuXc9rey6ffywiG5uI/PJ7Oo/rxW14fEE7IbaYW7M5k2vyGHrWltSTAOiPpE1u1vcKkczb9qjGR6V6Vo+qx3WjPPbqZZbNtryj5sZPQ1g61YXVu9rLKqXEQk4kRO1O8BvJbXV7beW0dleEqQo6knjP5U1uRuj1bTbSQnRrnJUx3K7jH6YyOPTOKbr1jJrXia9MscUkM0WRIw+845OfcjFVvBniwaVqdva31i89pJcpAXjGTEezU0+KhJeeKYLK2Rvsd8SWdsCUcg4/umt9GrXM9nc42ysrrT9RtbnSrcT29zLseJxyMN612WnfEmyvjdwX0JiZWa2k3uR8wyFGfwqxodlBAun3VpfK0Elwl0/cQoOGU+/FUxZadJLrmoNZpJp8d8RLt6EO2A2fqahprYtvuFxPdat4Svp9CvLPTJ5j56zJ+8PmRgbst7ivPvHd9qMl29xqI+324BUXlqwMkJK5IYeh649K7jQfDNv4Sh1zT08y3t4pHeaNzlAZFwCD6YxXn3xA8DPfSQaxY37aLeC2j825jcmAyKNvzr3BHf3qXqC0Z2vw58QR3WlWM2j6wbS4idVS3Ybo3JPKnuoPr2New22syaykguITbX6naQwwpxnIOOh7ivkm40m98Ca3ZXt7BdWj3RULqOjndZnPIYjuD/ADr1zwx8bVijMmoomoz2jmK5ns2JdVBwHKHt0yauLS0YpK+xneO/HGqfCLVUl1rTW1TQLh28u5t08xox6NjtXiGueKvBfjXWJ59Lv/sE8yENC74UP1HPXGelfVl1d+FfFtnexrrkunm//wBVFtDRkgffUHuc8ivkr40/BnSvD/iy2u4ryyt7raS0DL5KT46bSOM1MlbbVDi+jKelPZX2m6x4flktrma5i3Rukx/1qncBnsTzgjvis34gx63afDeLxJ4cubuSGC6B1O2fqMoEYsO/3VOfc15nquuX/hcTLqekyx+RMrRTQPskVQcq24cH8a9K8DfGbS/DlyZV1BtR8P30e3UNM1K1BDqw+YKw78nFJNdSn5FO4l0nxHpXhzxNbXMMd8tlsvrVup2uRv8Ay6+nFfT3wS8Y2HjjwfY+H9cvE1m4sg09rdRNvLxqd2099yjg+tfPur/DbSXS01PwTqWk67pUbC6jtklMM6wSHa6MD1APBFanwx8M/wDCAeOo7vw3qVvdWhl822iSUeZEwOHTHcclTVRdmJq+jPY/G/wnuvEmj3s/gHVUk1X7Q15ZWLSYdkypeMcYfoT684rnR4m1O8+GEV5fWkyarZs4u7UZUq0chGcdsrg46HBqpqXiC38AfHh7y3eWDw1qtyI7d1l2pbTumBG3oCeldjrHiC78K+K9M+2BX0u/UaZqlndIrqkj52MWPPfg1WhOyRwetWVrquoaB4iazYWuqQOk7RNlI7o/KGA7DHP51yvjrQbjRNc0y5tI0vYVxDLGq8lMbSrD0ypwfeuvvNGu/DnhVLdfKvtHhnmljuo4yNikjtnquCv0qDw7rNtdXvhq/wBRSKd7uCVHuITksof5N3YGsnZ7msdya90m2s5dD1bR5dlrLK1pK2MmLP8ACfamyPf2HiBpo7cfbbM/fiJRmXd0wPvZXn35rstJ0BNXfXfD+EjUCSaIqu3ewHmAj3x39sVNYWqWU1vcMDLdRwfZ25+96MR6461zS0aNoalvw/I85uL2y2xzw3Ly/Yp3ykgwGwp9Cu4Y6V9DxQyXltYalaP5WoWaJHDfR43AMv7sue4wSh98V8/SIfDOp/2vp1st1oz27GcT9M4+cA9vavWvBV6iajotnDPv0TXNPaG2bOWgkBJUH1AbHNWpKw+V6M9c1zwlaeO4Y9bS1NpqNqIl1aCLq+1sh0I7hgfzNcBc3N5Za9rFtqUK3NlcIJ5C4IjZ+nH44r0rwxf3PjTwNf2+mXv2LV7ZGhV4hgtdJzsPvlcD1yaxYprb4keF5r5LJ11y0uv9NtE+UrKnBKjupIGPQ1pKz23MYrlb7H4u+HNYEu2EqGcNgN6n1P4V674RsN6oQV+bBGOTXz94Njkm1NCcja4r6O8GCSaJIgeDggY/SvIxTUUfRYJObO5sdOW3jXBIJOOf6+tX/JaNCW4bqcDtT9LRUkbKgDAHTj8B2q3cQliY/vAKfmrxIu71PcqR90jsbgh16ALxgnANdLBdAxLhioIwcEDH0rmbWJJV2SRqxLff9fSthYpbeMlQNo/hI4FdN0edFtEV9MoTYEJOeMdSfWuYukkkkRiV8rnnmtfVbourEANwe/y/U1RsrYXGWkIkyBtOPvfWq2QfEyC2sopYtw4bb1569q5rxhYtHavhSw29j7duK764tRHC8nzBQOneuK8RxSSJI0kmeMBs4zWSep0WsrHyv8RLFo7wswIbknPetf4R3/l3CKSkar/ESAK1PH9ilzcOrgbQcZx/SuN024GlzlUIQK3bNfQUHz01E+cxceSpzH2/4C8f+RawoJUSIDapzn8K6XxP8VopbERpKCq8fI2DmviCT4nPbxeWJmJX0NZ1z8Xb52YI5dcgAt6UOk9kYRrcp9b2vxDgS682KcKQ3MZ+99c1am+Ks8cBE5Gw/dJH+TXy14c8bw3KktKBIeoY1uap4t32oSI7sZBwean2dtECqX6npniv4syIOBlMYLt1P4VyulfFGSfUAEk2BuqkHGfSvL9U11pkCSbsjkKec+2aq+H0mhv0uZwdrnIHXH1qvZ9x+07H1voFys1mlw7ZfHmA5zXp3w48ev8Abo1hkOxGwx7GvlWx8bz2sCW0Mu9SMEc5BP8AF/TFemeCPE39jRRyDJmYY2E46+lQ466lOV0fd/hnxmmsTC0clsYJABr0qy0T7eqMVGF4C9gOvJ718efC/wAbNbXqtI/zv8zORwa+yPhh4ii1aGHcSZGUDA4x75/Os79Gaxd1c17Tw7LaTB4xtVjkggcj0rtLezYWn3cMo5A5BHtWlHaLKkbBRwMe1Wo7ZI/uqAO4rSMZXOaU0tjyTxZ4dM8M0u0YBJyB1+prw7xLp506ZmCqEbAO7r+tfXl/okd0rKBtDZJryb4gfDU3dnMVBDYzmuarGUeh3UakZaXPCxfrPOoiYFucgggD0+praSYzwqqIGlx0qmngyXS71kkV/k65Gc56EVr2zLZ3iKxXCnJHqPSueMmzraKtr4QmmIlMagsDuG7n6V09hoi2tqTs2lhuI6mrFvrdpaptB4HIYnj6Vn33i1Z3jAcYbgqMcn/Ct48sVuYOOuiJri1UAARhARkE8YrJmPl4RM7ORwO1XrfWhNGcKJDjOM5zSmGMu43csQQByceg96rmuiOV2MWSLznIG5lOOnHcZqlNaFgVQg5Hy4AxXWyacISAqnJGc5wfYGq81iI0OM5X7uR1PelcagcVcRC3iVVfGO56+4xXL3N8BNkLhAeQq9fSut18wl9hOzIPIPINcJql0rktFzzlm7E1zSqWNlHTQtLqHlhSCfvdzyKnl187lMZKhRkHbXNrcOsgIJUd92OSfwp8MioVwuDz1Gea5udvY15UdjaanLfhv3jKWHAB7entWvpUDS/aGLZ+UAqw6/jXFWF2AyhQX7Z6fjXfeHj5sDKFLbipyRg9eaakjRRvojrtJtzJHGCFGF+UAZq6ug297LieJgvmbm24BIHPGKdpLCBQqg5wQAB1rotGtbqe5MdqolkC7iO6471rTkqklE0qRdOm5Cayk/h23ifwylw9xt3tHIMkr3GDg89PavP7/wCIUekXdzF4s0W4luJxiExr5j2gPVpBwcA9K9W8VXk1tdWr/aY7a5UB5UgGWSMDnf2HtXnWva1Lf6os1wYRDjzlvIgPNdc8byfTHFem+x5Udrs5228MWNvBO+mx2N3YSuJru6ikZQ6ZycgkfN2xXoXhCzTUfEtzrN3BLJpe0GzhmULAiheS2Cd2PT865HTdH1Lxl5cWl+GYJ7bzC0onbePLB+8W6B2PPHSvT9A+Fsvhq2N1aXBmupk33H9pEmFAeWAQY5UDGa0grehnNp6XPn/9pTV9el1Sx8PxXcEer+Jy0Vncv+7EFkBulkKD7p29++K+e9ZtLLw75WheBon1OS4jwku0iW5x96dm6RpkHrnI6VQ/a8+Imo+J/wBo6F5LsQxadaCO1K9EjUNgEDj5skn1BrzJv2jp/hzoevXy6Ta3t/dwNaLdSyMPLDHaCoHIwM8ZxzWUOWpUSlszaalRpu26Po/4P+PfHHwxsL6S211Lo6lAsH2e8sP3UROSPLPBGefmOQ3BxU3if4exfEjwvreqCVdU1+VCl5BfhVM/y8xso+6RjKvjOcHOK8As/wBp/Vta08/aI7W3tZo7ZjHDH90JwMMTxxjNcl45+Ls0fiq5uW1q5lFxBtP2a4bDY+6CFxng/pXa6sIya3OVRlUgpPRnv/7JPjeLwxqep6I9g0d3ZS+U7zAJJHkfKCOM/QV9YfEu3h8WeE7aOZ2LKQ6KG++ccj26mvys+Clxrl98SNS1/QvOu9OsVS5vyWP+q3gFued3P86/Tbwcuo+ItGtkYRyRR4lHBIwcYOR1OKxaae253UpRnDzR5hp/hyXSr2AWtmy3gmSOBJcgLyTyR2PHWvS/ij/acNpp+l6WkUV7dsiTROu5Y5HKl24549a6DTtAvNK1qN7u1SO1vJ0825ZPnQdmGc9QKd441mO2tp7yysw15Bd7YriMYMkRO09fQjrVPSyZxSXvHIppMllpviXRLy+jFurxWn25V+8eDlR1BzwSa9Ec2On2lrpEEbfZtqxMYVywOB830z3qlefDrS9S8Wwyw38jXN3HiS3DkLKSucnjGQe9dJfQ2mlaNcuyJHPaQC2jSMYnJ7E988frUXWhSRJcWdnpmptdXANtcwWeLV2UP5gBzlh1rpPCurXV3NYK90j3MgBF0IvLhUf3Fx1JHrXGGX+2LKxlfSFfUWCQzfvcFUzycZ5NRQeMLM2kOn3t1PaPZXhQJCm0NzgfT3qfUTitmek3mtGd7/7YxDR7FQqd2/scAdQTmsy11HTPCA1G6m2JbSSKykfdVu+B27V558V/iXo2g/Di7CXG278tvKlVsHdk/wBcV8qeM/2i5bBLJdeuH/s9IEZl3nazeuO+eKpy10JUVa59M/H39oLRLSw05IJZHuBKNjrzk9un418u+Nv2xx4S1K0t7OfyZY5SZ/LfOSevNeIeOPj/AP8ACZWFtcWsRjjSUpkDgjtj/PevnebSNS8Y69fSidoS8hKrM3vVxjfczlNJWR9x+Ff2vrd/GUt1JNNKLpiFQnCtk5z9a9Wb9oHS5l+1Xd21lNgFPM+8eenPtX5v6JpjG8jt0uPs2pWh357Nj0rqvE+v6lrWkGS4uDLJANkYBw/WhwBVGfe2qfExPGegzazperi38pxtgRwPNweTxXovhb4paNqekot2Fiu5YtsRA4yBg5r8u/DninxFp+mxmB5IbaEmR0Yn5sV774d/aQsrzRrB2tVjltWCu47etHK0NTufolp3jTS08HpY3tsbicxlI2PdvrXA6Npthp99c3llaNY3UjbRFNwVz1Irlvhd8dPCXim3tkZooo8DeXGcH+9Xe6/4u8L6lqIlSQFHPliTdkD0NGzGkmcp4y+OV54V8SW2gatYx38F7tSOQgExnOOtbXxn8KaX8TrTTdBsLiK3161iF1BOhxnHLKT/AEqyvw90XxberPfTpdFNz25P3lI6EVwOteFvFMQgu/N+xjT5mdZ2++y5I2475FCdtewNX1Wh1eoXFv4Q0LT7m+ge8nihC5LjYOMHk155q3jzxBoN7c6V4fjN9fa6AJLpQC8Kf3c/wgCrfxE8Tn/hG0tJ5Yi6OrgMM8Hrmm6HqelJ4eglnlSxspuDcINssrnointU+bHvsa8N5fWugPpbxrf6zJGtrNcFgY4FP90f1p1t4P0HQbW0s70iS6LBIpEUK0kh/TA9aZ4VkPh7XbiaPSLl7VrbegZw+TnliSefpUHizUUt5Dr0l7JDqcK/6GGACqSeQvpQmRpfU7q5g1XTL2NdStLGS3gjX7BbgD5Tt+8x9a8k8K/Hu8m8X63bXGl215Ij+Q80qYMfPY9M+iipJ/FWt+IfBzW+vJJAytn+0VcszHryR1OK5Ox1vQPEF6lndWE1oYBtF6I/vNngn0PvTWnQTtY5/wCKfjaa/wBYezurWysdBjVvLTYWkmY/xlh078Vj6HGdH1z7Bp94rwTWYdY7yEvlyOoB5wBS+O7yfxtrdtoKW32OZbhV863UEFVOQff6VD4u8F6pcy3cdm093qEBWEXrN5YeMjlSex+lPoZm74I8Rz213bWdsvkXMAYPg8SgHkv6L1rg/HXhqy1PXtV1t7MSxy3YkwkqosTEdj0IHXArI1q+n8DX4s55Rb6jJGIruOFtwSPGcbuv+NMm+L2iDRDImlEO58u2dU2lsdc5yBzjI6+9UPVmRqV1dw32nyXPiK5uLBp/IaKMgKqY4LAd69nj8X+E7zRjpNi9vqOoxHyvtllHh4hxnc3v6185ReIbzW777NeRpD9tuR5km0LHGAOSAK9I8E+FWhjisraeG2sHlLNPbIxeTnnHqaEmyW7aHqNvYadHoFzm/WSxmlRYoLgqZJZB1yOScHnsK5u91FvDE73NjYCa+upBEICwCuO7ccLxU11oRsbO6msby0dLRgsbXjlSr9yo6u36VoaVrumaXJaQaksVzezld7zRhfLXP3c9M5z70ak36neaNr+l+I0t7PWL3TrPUFjDR2cav9mcgYUOy8sQecGqWlaTqj61CurX6wi3ZvMeK4QW5HPCxkA9OAPfHNdB8ONe8J6lq06SeH1uozMVS9AjULIvHyKTwO/r7VpfE3wFp+sXlpqsk8Oi3MandcxFgJRjCedt4z0ODV9NAvdnOar4V8A22qK1ppt3rtqyGaSfUWZPKU8HDkjb1JwTngdc13Og+G/hl8N/BMF7axWQuI2yj2BkZ3jmPKnG7AyBxx1NfO2o+C9avPsmkr4pFkxyk161wJIroHoFVTtJwP5c11/wh1PTPhFbTaFq+mRatYyyvcXF+rncNzALudegU4zwOtTJ2VjSKPRPD/xqutWvdfb4aeCP7AvrV44r6e6t2aa7QH5iz8BRjnGOfarOoaVceKLh7q98O/2bZfvFu5oI1kkc/wDPclsgHd0x2JHWsvXLKC91C+k8Ny2+kBbPzHkjt5HgRsjG87slT03A4rRvPF0dlGvgV7/z9P1EEyi2Yxx/Mg3SxPjoCcc56fjWSRo3ofK/i/w7rq6+k9v9s1DQbaOS4s9PV/Ll1Eodzxbu/PJ9lx1r3D4N/HHRdY0Wzn1ixmsb5Z2WV2nYLbSEZQ7D1UY27eM968n1E3FtrN0RYI2j6dqMbafP9rlmDRA7WkUEAqQcEnOAOTxzXT+CbO0k8UjXtEa3utFluTc6hJf5IORiQYXOBgkjd7HOKLApNaHsv7V2ny+PdEe9bXLSXShZbE83MW6TgruVCQecg9Oi+9fIC2Fj4l+HWpXt7HDaarp8SxBowyicA/KxYnBIwa+yfiP4A8P/ABJ0ywvLTUbiC/jtS1pBZQtFFMFbCjBHGQQO9eI614diS1/4R3T7PT9Lji+aXzpfOjaTaf4mAwAc1fkRrc8u1GXw3d/DjT9Rsrl7zXdHAju4ocmHaw3Btx+8QOPqa7L4ceO9KbUI/DtxI66be6arRz5wyynkhiOmTjr0ry/xz4YuvB1nb2V5NFdQTXK3K2encxNuGzdkfePt9a1fCek2lj4ta18r+y7iOVEdZGZkliIzvHp2rRbkPY6/Vtb1s3i31jpyWtgs7teTeWC8+37itx0wPxrzay1CTXfFt1pd4q3FvOjXAhEShTvBIAPtxxW98Udc1q08TXMOnarttIZEmjgXGHA6gjvjn86TRLOLVbKKQQNZXJfzIboZ3qCcspHpnOKryMfMyNJ8aDwfPDYnS4luWHlojx9TnrmtzUrldeWO4v7GAukRkWE/KFx/Q1f8Q+GtO1bS7WedmWWCRlRiMFjnitmLRba0s2WOJpTPamFpS3ygnjIzxRZhoclbeJZrW9sYbyFbiyb5oSVwUVug+gru/COkxX14CYWSeE8bjlcEnB+mK8zaK505pdLu4jLNaDFvdH7rJ2GfWvQdI1xItQsA8xt7p7fyZET++Rlfwoi1fUGrnot6WtdDktozHNJajY+OcnPOf0rzIeIJLfzp7m4ZIC4ePZn5WB6fpXZ6OdQhvXnEW2C5QF5JpBt81fb3ritdsvJAvbb7NcQR3TG5iMmOOp69qtu5Gx6x4Q8TQanayX9s5JmKM0YxhXHBP41xPxJ1LT9N1TVt9nc2k+p7ZRcW0hILAgEsPoDW18OdDstQjSCwvFaMDzYijBsq3JU/Q1k/EXwhqI8QXC2Du1xd2oCRSfdRQeSPTmqd2hPc0fhfqWmJbXPh+8uTJI84+YNkZOG2k+mD+lepeA7GMa9q2jX7xyRPcIJLYKNoCrlfz4P4V89aRZRX0via7tYZZGU2sM8MDfvYZg3LqPTrz6V7F4kGoaP8YLPW7GVJLC9ltuJB5ayhodpUH+8GBrSL2E+x6drmnapMdbjsbeLUpVnWZLbaAJItuNh9Rjn61pL8OLPxF4durOTTTY/bLIFI/K3lHUbWU9jkmvN4PiPZaroFpr88b6dqdjObKQpMV3MhO3PY5IxXpeifG2TxL8PG8RiMZtxJBLArlWRwRnP861917mLTtoeUeGrlPD76n4R1nRrwWFpEn2Z7m3IiZWO3CHoOa5L4m/BzxCmqC90LTHn07UoWeC+syIri3nUcxS54dGxivp3WtRm8X+GZJUWHfKI4oZMF1TcAcsPqDiuQ1vwnqR0HVLO4aa6heVXMTSFUZsAbkI6HIBpOKtZgpa3PAYfDmq6r4X0Z9R0iZ75JJI7iKAeTKkijIJT16nIrmPF+r6f418K/8I/4j0BtQvNNkYBGYxXAQ/deNiOGGR7GuxtdaeSC7024tGbzLv8AcXdvcn7RG545Vujcde9YHjnxav8AwnOg6frelzXthqG1ftJQi5tpFbaxL/xL0yDXO3y7PRnQlzHz14s8Kat4U8MNNpkZ17QZW+RpPneMc7kkH8JB4z0ry6fwtcRmxv8AR7a5FrejebXaWEDhvmjI7DNfVPxS0ybwhnV/CV6up3CagVuIFB2RdRtZDwdw/nXk3il7jVdH0HWNLv5dOzeyCa2wFSMnBZGx2yDjPrRceqOa0OC+8C6rbalbosC2s6yPA8gyBLlXXHdScHFeqeCdP0saqNZt45vJAa+sYR1Exys8IPXnG4fQjvXj3iHTpoprieGM71uGhngU524O5W+nNdh4W1wXfg+6Ng8gvrCZbkIuScZ6juACP1NTcex6pqU2ieLtCe01mF7i2eKMNeW7bj5RY+XLx0eNz+Ir0iW3utT8Ez2F9EL68tbeC4jvFXcZkjdckHqchgw9M47V5J8HfENj4p8QX8Jh+z20itPeLCRjf0cGM8ENn+HjvXt/w8Njql9feGmvpfJnQm0kKmJ4iVKiLJ/hIwf94CrXmKStsc38PPEFnDaX8WoIs8UV1cxzW7j5djNszz6ZBzXORfDu88G+KYrO2uVudDb90HlT/VKHMqEj3B6jritLx7d3fgv4jSWVxHFI3nGGXZFyyOgJJ9R157Gu/uorPV9H1G2kZ45obKN5BGctLEMPE6nsfvLUt306oa7oseAruS817SftNvJZ6hHK0UM4j3RSgZBRsdiMAGrsPg590wt2QeVKzvEz5OMkbRn0z/KszwW+pWllpmq3Ny1zC93iAxf72CregIPWvXtT0cS65dS6exiijYTW7nhZo2HKMe5VgwrCdpR1OiCcZGH4Z0CG6aJWEV3p+oRPbzWjcASAEHA+hq9omiXtvDZQrYSCbQdQwhXAUQEAjB7jK9Knur8aFcpOsewC8t7hkbhAX3ISPbgZ+tZ+jX8+n6vq0IMsSagWuFDMcoyMCR9ME1zcyWjOnlbd0df4S1G48NL45WOYwwDU01SzdCCyn5C+R7ZNeheHdS/4Su+uZbMNp2rRTsly8TBO/D475IU++SK850idb+08SXMQSSKNZ84HzlXh2nP48ijwRrlvqnjm58PPMbW+jtYYZJBx9oG0Etn+9nn8K3UrNIx5Lp+R+S3hPQ4Jb4NswGbPBr3zw1pK21mGUAEcbc815f4X0uNFDdlGeleo6HOZyqgqQBlg3P6GvExUlNaH02ChybnQQXKwuQCMNgZGauxzbn2kqP8Aab+dUWtVY7wFVRz3H5Vo6XZ+c5GCy4+bjt7GuGCuzrrto1dPt4pMnIOV6KM496uzkRxMHAbcACvQUzCWiKRvHyHdkY+gGKWYxzxJ5mGbI69RWrZxpdDlb0s0jvGF2scbVq/pcYnVQShA7067007gYlLAEjJPQfSr2kaeEcrtG0dxjk+tVJ6DpxfMMvYPLiVmBAPAHbFcD4tWSOIl4ysW3tzXpk8ZkUo5IAGMkdR6ivLPiVfpaWMsZKoRnleP61hF3lY7ZRtHmPCfH2sxQs4JCk85HavIb/WGldwnGep9a1/G2std6pMisCNxyc5zXKk19Xh4ckEfHYqpzzY8Ssc54FSRZOM8Cq4FWYCeB+ldJxGppcwjkG5jjuBxW9HesiZR3XPY96wLOJGI3NhvTqa2opDCilcPtPp0rNlJHQaRB57eZLGGYD5QOg96j1XUZGma1tY90+QGkXpj3qCynknwuSMjHFacdstokbjBOfuDqPf1NZMteRueEMaad123mStyQ3Y13GneIo7jUBJEwXacZUfyrzawE126qylOeB2+td34YsoYpY2A3KpwB1yayk1saLY92+H2qteSxyMrJhgy46j3r61+FPjVdOkhTJ2rwSvQHvXyF4QuPIjQQx7P4ixPIr1Lw54muLVl+bEZOeODWErNaGkND9A/C3j231GNYy/zEcZPFdlBexTAbXB46g18beDfGjK0DxnJHL8dK+gPBXieS7jXc6nOCVxzisVVcXobSoxmro9UU8VHNbpOuHUN9aq2M5dB056Yq+pr0qc1VjZo8+ScGee+K/AaTxSSWwCuRwcV83eMNLvNP1ohQWOSpx719ougdSpGQa858f8Aw9h1VJLmOLL/AOyOR9K8/EYdw96Gx6NDEX92Z8yXty4tVdQxeLkpjH41l6eZpZzI0hDsPlHTNdX4j0qfSZHikPkHdk7h972rl5LyKF8Er5mc5zjb7Vw3ueidHaTJGCuVUdcrnj29667QxvWNcliTkhV7epNeZW2o75ju3Ev0UfdX3NdXYa0LJVeR8N91VB6e9XGV3qQ1odjrV7Bp0eCE2Y6k9T9a4m/8SJOGC/ImeXB4BrI8U+JmvUMUTs+cghRn8Ca49NTKROfnUjkgnd+FRKpd6GijbcueItSeR2CMFJHy4rlWCkKBl35Bcn9KsT3IuWYknczfL7CoXbLLg7IueSP4q5nK7uaLTYRC8hDFdy9Nx45FICoQHJOcEFTjmlVgUKspdiMqBUltG0knJUBgeT0FRcGrmrpNo1zIvBGTjOMYr0rw1akooLBW5CE1yuhWG+OPZjPBZc/rXoeg2aw4EahgDkLtwc+tZSZ30oG7o9i7wkk/N1PY4r0HwaBp0d1OYPkCEeYG+Y47CuLtI3XZIxY/OMqMZwOoNdxGUgmtYIreW5hK7+BsXefVj2r0MFHW5yZhK0VBdTnLLU9U1rXtXgj8PyWCSREPdXBEhkHuO1eUwaGde8V3emPO9kspD3ZT/WRrwAEHr/SvR/E17rmoeIhZ2jQ6RDcsY55Lcl5CAOox17Vu+Gvg9PfW0N1q+t3kt7DKXREQQqV/hDYGW/OvTjHm0PHm1FalrwB4Ag+HmiXcVtfiS1mTL27gqzkdGHPBIwM1f8bXZ0z4Z+Irq2hltw8WxI3f5hkAFt2TnOf0rkvife6h4V1C2ZrVp0lCotyweUKADn5QRjGQc+g6Ve+IsupWnwMvZGWI3kUavIkjHY65B3KTz0NaN+6/QVON5x13aPyb/awvG0X4yT35Qp9otVi2sQy5VdpPBx6fnXz7491MXfhqOEOSRhs9jzmvpn9sCysfEmt/aLV/KkmijubbcuxASoWSMDoBkHHvyetfJ2rSyWjy2WoQlSsZAXHr0NY0ovSR113dyi+pqaBrk0Wix5GQIwvXpx/WsSbWZ1u3uUdo2CkZGAQOn6VXj1FINPigTKsoPXvTdH0648Sapb2NrzLOwGScBR3Yk9AK6Y07ybOWU1GKXZH1j+yol7a+BNattOsTf6lr9xHZWsBXLSdeT/s/Nk/Sv0Q+F0WsaH4esrSfassSmKfZEAAy8MMdq+a/2K/DsXhbQn8R2UQbyYzZaSJlyznpJMAe7N0PoK+sfDaXFtoE6yCcXQld5O7Md3zfXJrao07JdDXD03CLlJbl7UI31OGxSGdoMsWZZTuUehb29qydTjtNJsrfUNQsrhV3vFLAT8rKfvY9ASMiuj0GPz2uL5xm1ihaQxKMsT16d8VzGo6vPrCvBqcrvp8nMAZMEZz+VZSae5jP4rI5a71G+1DWtLfw7qNzaQQOtxE02CoRuGUk9SPrXaySXXjS/vrfTir6jalWeWRTtcg5zn3rlbHwlc6fDpcmi3KX0causliQAcE/rivRr3Tr3TrSxvtHvYbKYoft8G4FpvTJ7YrBtIaehNomtaNJqN59ssm03VrXCs+/925xwwr5y+I3xPjm8Zm1t7mOH7PIwZhyJGH8Rqzq3jW1fX9ahuBcpNFy0ueCR2zXyL4y+ItstxfWwhnecXLkOrY27vQ1UY8zsTN2Wh1fxn+MYa3uZNWeO4KYgtrS3f75zySPwr5x1zVr74lJPdXU7Q2isIo4kOcKM8Yrt9N8E3N7433zWMs1nJBvRpQWJzzXs3w+/Zxhspbi5W0CCVC8UbDKg+p9+tbwioas43JvY8R8JfCbVdR0X+yxayiIFJI3C42Ke5r0TTv2Zr3wvren3k0jXun3WCrlecjqPpXv/hfTG8PRsZwGkx5bFR/D0xXofh3T/LsHa4RZ7VSVi3j7mR2ptvoVGNlqfO8f7MGm22tza5EC8cyhFUrnafXFc548/ZqvdPv7jVY9stnFF5rJGvcetfWdtItnoASZkCecR0OR6e9cjrd/L9quA06myuz5Uu4YCKKabBrsfDOv+HbzRLSS/tUcwXIMRVhwlU7HTbfRtIg1u7jQPKfLa1H3G98etfUvj/QrTVNPk06xiU26KxLqOemTXgeofDi6uNBu97F7FGJX1Uj2rSyZhexZ8FXHm2QuLVGt1Mh3CDkqD2x6e9fR3hLwPeQwaZdW8s97athniByxJr4z+HOoavpurXsVpdEfZssY3GVda+hfg9+0Hc3GqPpF1dR2bSfLHIWx6dP1rKScXoawlc+y9Ia8sbZZ9LiLTWsZZozzj2rL1jUtf8X6LeQ3zRWmr3Q/0ZWb5FYdF+prg/AvxQt7a/1Hw/HfPPdT5XzVbefmp1zot9cazDHLqbn7Mf3k4OMD/HmsNTqi0ZGteDfGeh6Bd3Ot29s8kh2BVOQAePzFV/hdqFr4g8PX+leMbQ21jZyJ5U5XAV84Vs+lek+N9MtLDSbWSTUbqfTrRBcszks0rjsfUVT8PePvBvj/AMGanFpunyyvCpS4uXTanHYD2o5m0HLZ3IbqHSraNn0/X5760gmEccm/93gD7vvXBvp2o+K/GiSXbhtKtgW+zux3y98j0FSytpNho+mkzPDp9lJ5sfUeZk9W9auanqKxQXOoWl3517cQFERF4VMcL9ateW5lIyG8SXDatqcjCOSxtSqNbIfkXJ7ep5FZXiSz1jxfpGoaVYXKwAS7zBbqokdQM5BHPbFea2LeNLi4NpqMw02NrghkZArFeNn1Negw3F/8NovKia3nv7kCR7iWYGRE6H8KZFzhdA0KTRZ7F7i/uo5LWU3MplbDAHgLn1zVXW/HM+veK4dN/tEiFCdsdsPmYjnLZ9fWuu02az0Se5fxLqbXs9wjXLpCAREp+4AfxzXD6jcaJZeKF1qxsZZI0VY4XPcf3ifWqtrdEX1ItG8D3OqeNJNS8SLkS/6qNAR5mOmc+1J42sbDW9KjsoNLP+jS+WpiGByckj9K3dM8TX3iFtOub9/+JciFJi42uSxIUcfzruoPBMbixtzarb2yMJ0uQcyOx6D2FVYLO+p4j4a+Hd/fapZpFYG3JZpnN6Oij+ID0+ter6Fp114ZvcRCCaeQ83AXovcKOg9z6cVoXPhvVI9REsVu73Aba0YlxtGfve9ejaV4Oezt7V9VvorSCNlZTGd0rngkD0BzQkDjfc5u5+Eltqtmt+bhNQ1CZjIYZpcbCOrMR0A9Kl0f4V3N0tmmo6jDaBFZ4UR1YKPUZXA716bb/wBkeHY3EVxFbpyFPlh32nrkj1NXNP1TT5rJINPSWaZGLKZSqhvX8KrTuNQdjxwfD6KzvWWSyuNQsFPmJFav8kjZ+8MDO71rptL8Rabp0FsZppBpd4fLktpATLDxtJJbrzjr2r1O7utK1C4uHkntrNDb7UsoVSLfL3+YEYb2rx3xN4JvLSc3DwNaaTGrPGdy719Q4GeCe9TJNErfUv6h4Ys/C99qFxoljb3t2IhNIWl3iEEEAqAQo9T+FcNBcR+MdDs7/UdRuPDOrRXD2pvprZja3C9NsoXox/wrpR4r8Nal4VmstR08QWsChY7yzbZKhIxyAemenXpWfoWvaPL4U1Xw1d6iljM+1ZdQU70nfPyMOx44PQ1Cdy7GvZW9/caVH4avrqzszqZMNtc28Xlr5YwxjIX5l3sRznj05rktS+GHiDxn4W1nQdFs7TQNZ0+dUuZ/NkygIxsRXPDcHJwRzXb/ANi2Vh4EuNcg8W2yRWkgtJYJWDzLIw4G/qBkAD0z1q5ovxH8Tw+LINUhhllsbh/siXjKHt5Afu7pMZAbgEnoQaRaszya98c2HwM8BXGi3bWGv34z9qia3DNKWO3JGdyqq8HGM5GTiua8OwaDquvanqQ1i50dLw20j2NnCfJEL7VSEkHB56gdq2vjjcaV8X/jX4dm1LS00CVLjbciOUSQ3w7xs4ABIAAIHAHfNcr4gGu+G/ifqD+HVSLwlZTKv2iIj7OzqAUG7qVDeg7VRKep9c/2Rez/AAzNjpWq20+soAklw9xiSNC42RKDwrY59+leOxfDG/0qy1DQNSu5bmeFHuBLcKI1lR1Lrg/xfMCOPWui+E81+8n2fxfqaagHje7u9QGFG452qiqMle27qK6n45T6LaaNpOpRmW60wWslvO9vPuWN2IXZ6/NjI9MH1pXSGz5futH1aHU9E0Wy0pZpri3jljxJv8tjyQT2wc1p6zol34atHv7mFdQvLiJo5LiBtyQuAOF+ldffSS31lb3nh2xtbbU7VwElkcgtDuw2CepBxkepNebaza6on2q81ZpvJuL9mtbRV2bM9cqOxx3q0YyPPdc027udZW5iaS6klgOZJOOMdveu38HwT6T8PLs27yXl7bAnD9FBOcZPfrxQYWkkjkmskykpjROikAfe966vwtc/2lo+prqTQW8Eg/cxNgKrAEZx/nrVoyueYajq+r6TGks9ut3bsftEZI+6SOnvU+ieP7nUNJSyuJjbS/NGjD+6ec49amvre/uNKlSLa0UE/wAm1uCO61zmr39ja2UQt4USRCCzocuf73Pas27GlrlXUfFFvZlHS4Mzhh5gZvmJHtV+Lx350V5expFJNFAFTPUH1rmfEWl2qRxXUcTyRzcl89P8a5q2YWME8anJmcjc390VN2maWR7T8MvGkviZJbG5laM+aJFlY/KjEYIPoOak8X3E9lZpDZlbjAUzuOrjcRj8q850m/Gk6ZGkXytKd7le57A16JFew381hIY0YzwYYdPmHarvpYmUbHc/AKxTw/4k8rexW2i/1J6hHOTj1xXteuTnXdcVo4Qiv81vMTw2w/PEfQng14B4N8RW+m/EOzW5lW0YsD5mOGXGMGvdr/T7e0+3XdrqMk0YJv4xGuRE4GD+BArpg9DnktbniE2/wd8Ub7UbLzY11W9X7aq87AvIyvuOPwr0/UtU06/S4tr27LXkEnn21qG2s6qw5UnhWANYE19beKfCOp67aQwDUo3RLmYHkRuT85HtmuR1PT7u68H/AGqNTPq2m3BiluGztljZ92T+AAo5uVCtc9V0XSPDHiP+2dK1Dzo7W5Xz/O3Y8txgpIP9kk8/QmtSDSNU+FsM+jW5M0kn/ExlL/OpBG1YyPcck981yPwwggudL2Nf20shgaS2DknfHn5429NvOK9sbxBFqt3DPPpq3OqaQkKXEbtt+12zLz064GCD7VcLNX6kyVjK+HXxIe/8D6Y11usrlZjHMgj+U+UxBRvTAYY/+tU+jePLrwp8TtF0q/invtH1+1Z47rfvhjlD8I3pkHqPas7xL4ditPD73OlarFHZjWj+9aPabdguQsg6EMPlz9Ky9V06817Q9HuI4CoCvAjwSY8i4QnKlfQgAg9zWqbS9DPRs8y+NvhH+y/ijevo+sR6TOZ3mmsbx/LZPlzuQ9+SKffeN4tR8KWlp4h3zXH2FrltSghBcOG8tlPrjA6etUf2uYxrfhCw1L7PM3iexs5DdnoZF3qC/sRgmvM9Q1v+1fhH4NjkEq3Lpc209xCcNu++N313A1zTWrSNoPRM7S9h0/UtFa40LWba51KGOPzYpoSjXAUZQnHBPVc/SuI8eabYN4XgntNPJs9VYi8W3PMBOCJB9GBH41x3w48SnTdbhje8aQmA8hfvEZ6/TivR57m905dUv7VY5LaAx3EYjGVQuMlSPQn+VckKjT5ZHXOmrKSPJbe50/TvEV2t/NcXMShP9NVRsI7bx39KZBPZ+E/EkGsaRY+Wxm8m6t5pMqC2QOB/C3avUrfw3ovi3RPFE8dmumS3NqqXEMZ3CMsc74z2G7GfTNeVyuxvLy2nsmMslquAo/1qocE/UEZ+tdJgt7M9j+FWgeH/ABFqWt3+jSf2fqQh/eWZOCrY/hPcHniu10Gea916OG5tZY5liWRXMZSRIySwYf7rjFeWeBNMawh1zUdClE88lodqM2yRZUG4D9f0r3r4IXVx4tXRdVuJ0+2w2bxTWcwy2HO1j74IB/GhahYm+NWnSeKbTQfHlvNHPBqOnyJcrGoDmWIleP8AeAyfoa1bfRX8TfCG41+3kVL5vD8LQkDDMUmyyEeyg4+tE1zY694D0+2juP3dvqNzplxGiYaJlZjvQd+O3oa7PwWGPhy4t2jEUdnMbZYkXAMUi4H1Gf50OzbYJe7Ywfh9Cl3oNnrMUZgSFJJJbJvvMoK9uw6nNer6NbrqPhyV4QLyz2O0hU/vIm6g/moOP9uvI/CUN/4QHh68s5Le6spZLiyntJeBKoPI+ozjFeqeA/t2g+M0055DFY3iEIhQYEUgwqk9yprnbSVjqtcxPHdsuoeDoLqBWe1bTGLDqfMilDDn3BFc/wCE9UXxU1pFdkNfyCSKCUcEMYyjZ9iMfjXQvrdzofh+dHt5bqF5msVg29CHIlOP9kAfnXNaTp2neCfiLpcAmNxYX1xE6tnou7K5buQcg1wzfvqR2QXutHa+AtIuYvD+rTSssZu7FoiQP4y6ruAHZVLc+1eY6zrsr/EOyOiINszRMWQEtK+MYPfaMV6RdXN54c+H97cM32e+Dz2kcZON/wC9b5foAc5rziDzLjxbDZ6IgW8udu+4P8Kh9z7T2GM5PfpSqy+FDp/E5Hyb/wAIlIYQ0YOABXTeGdKlT5Zk+Yc7h1OO1b8GltJMwCt1+7ng+9dZpHhkR2zSsNrYG3POa+edXufXwo8zujnDCYo9x+dWb7zdvar+jRZcZB3MeA3Q1p31mDt3HJbIHAFRWNs6yB3BwvQjt9K1peZy4lO+hfeBjF5TJvOcHb0xVW20w3UpRfvZ4zWpHtZMhmPH3RzTEUm5VgNuOGHSt7HGtyN9PSGTy5F6cE461CtsyPvReFzlSMYrejiMkSuucqOQfpWRfsYwWQ7STkeYSM+w9azlI74xSVzOu7iC3jJGHMa8gjqOtfNvxs8QLbW05LKS5OAT0r27xLqxt7WaQhtxGD04/wAa+P8A42a3JeXoQv8Ahnmt8JS56iuc+Mq8lJ2PKrm4NzM8jcsxJqHmkPJpQM19YfEbgODU0bhT/hUZyPpTScGgRfS4KsWzhqtRar5WQN2Pc1j7uBSh8HrSsO51+kanuZRwrZznNddp84lJMkikdTgV5Ql26cqSD7Vo2mvXEZA8w7c5I9aylBvY0jKx7dpUlttwSB0zzXceHGtoGjcLvYZINeLeHfEHmhCcMAOTjrXpuiXshKkMcEDC/WuKSaZ0qzWh7ToL7QrKFQDoCc89TXc6ZfrcxHfw69+v5V5h4ZkCxI2QCq5LZ4Pau1s7sI6AbjnAxiob0Emev+C7iZ5EVlweMhehFfSHge6RVjMTeW68YBxmvmvwTdOqp5qrGTgkZ9D/AIV7J4e8RZZBEVI9j0rnl3OqErn0RpuqnagL5JGSeuK6mxukmiG1gxArw/SNelkYxbuTwvzda7rw9qUyXSR8BcYOO1TCq6c7ompTVReZ6D1FNZQ4IIyDTYX3IKlr3IyVSNzy9jzv4gfDa21+2kkjjVXwfuivmDx14Cv9Gu3Pkvs/iLjGT7V9xEZXBrn/ABF4PsPEUBW4iBbBwQBXmYjCtvmgehRxXKuWZ8JRPLZZSVuFO057nt/WrE9/K8BTc7YyRzjgV7V47+C0uns8sMJmGCQABzXkureH7iw3K0bRkDoRnH415l2nyvc9SLUtUznIJS6NKW2A8g9/XJrKvrjzpMKwWP72Cec9z7VNeRPGJPlZdp59/QGs5f30m9tgLfeOeeKwb0SNiRX5QgrjkYx360u5su2TJz2Xkew9KQpuGOmV4HGVNI5MjsSQCQOhxmpAlWRnYDuTwR1HtmtrRrFWYuUAdmwd3K1lWNuZZ1K5G0cZHy9cV3WhWKyxR5w2ActtOM/4VDfc3pxu7m/oOnIY1YsAgBAx29TXaaankoCmHBG3JHGP8aw9IsRHHsCsVwfmPAya62wKFR5ili3XP3QcYrFu56sI2VyzD5J2b8uw69lxXUeJNfvbHwuYoLEXjSqqpsUj8B71k6MHuZ2yhaOMf8e6dXA7g1pXfiSK7urZzazJbwyARWwygd+wY56Z5z7V9Dh1y0kfLYuXNWa7Gh4G8KX+l6ZLdvZWxuLja8SmU7os5ydxHXpxVXxFqeq6xpt7YQCOK5t3VWkkmMbNLnquQBx1rpIr4iIOkd9HbSEb3jG9N5PIz1Cj1rzv4i2d1aX76j9nnS1yyRM83mI7H+JR2Hu1dDtbQ5Ye825FjT9X8R6dd2ul3N3LqjxAveXcwjIiYjARSB90464xTvEl1a+KLW40q58qdVtN0CSzZjdVGVZQAMHrnPpXJ6JqPimzkDSmxt9Nt4zLBa2k3nTohxn5ufN5529OazLz4lWl9riW+raFJDqMSlYbm1sWRZSRyzbs9Bk+nJqlqtSvhaaPjP8Aaf8ACV3aaRfQW8SmJyqPbpErNt3bhtbBI57r6c5r4w8YeBdeSxtpZo1mhfLRPP8ALIuOq7uh9vpX6qfEPwm2sXKTm7+0w4H71IuinoFXuTXlPizw9Yvcy6bJbQXschBCeTtHUjGfUVMJOno0b1Iqr7yep+bel/D/AFa/vDAz21uxAJeSUNgH/dzXvfwm+Al5rcCWWjA3U918txqHlsoZe8aZ6D1PGa+lR8PdM8NzreW+h29zuT/j28vgsD+BP513PhDVNROpiCx023sbCVlKCKIRkjFaSr62SJo4VP3pM9l8CeAdN+FfhzSdKvLyBtUs7dIxbwr+7iJUcZ7nB6/4V0yX1xHfLMFEvnDa4V/vL7D14GfrXDWsc2v6kj3kbJPC2A6n+HsMdCcjP51sRSHRpoRezBN7OBIhycY4IB6EHt7VCbbuzuny8vKmeraFGqaB/al3KUtLcMhjJw+1uOO2P6V5B4on/sHxC95ol1aX0FuS01u8ucjHQD1Fe5Wr6T4b8E6bbSM0sF0p3TzD5ZN3Uk8+vavHLP4Q2+v6/qkmdkMlxvs54XzGy46Hp/Ktr21PGerbNb/hG11uCHxVpN2LS3igYyQxfKit349+4ryPx/8AEO58K6o73E0NxbXluCoDZ+bsOO9ejePdT1T4e+FB4cWdZFnOMLjv64xXy/8AErVr+2t7O2isIdRMEqq6RnJUg53Dn3/SsErstysrGV4x8Wz6Vp2tE7BNqzgwgHc0QxknFct4F+D1t4hmGo36EpOd77jkZPTrXTfDr4bW9x8RL7WtXM01lIm8QycqMj7te4p4Ytv7BaK3UL5b71hTghe1bpWRzt66nOQaRZ+H44re0tvtjLGFWQcbMdhXRaZ4ivIrZrI2627SuPm6Y7ZFUbaSOxmEmGWADB3fSrLahDr00XkDZtXggZyavqJLQ0ja2VrFOs4LujAhjwCTT4fEbWMLQrFu88AoMZUGqOp+ZLPDA6HanJz6471vaTbQzR25bZvQ/LkYFSl3Kbscrq97cXF2sDKynaPMK9MmqWreGryMIm5mhkxvUnPOfSuovL1ZIbiJlWGffwzcZArDvNQurm7t4VLSIq7d9XFaohs5fWNEFvdpAJFhRB5knavMfGkkuoST2mnJmEqWZTwvHUivXn0vz9Tnku5wIFHJY1wOpwWsc91JCuYXDAHHOPStGrmJ8sXbHR76eKPMN3PJtZ0PUHiq/hi3stM+IMov5Ge0tED5Q/M3fFel+PPAsMNoLyNW+0HO0L6da8R1PW7nw5JqEItU+1XA2+fIMlef50mmwv1Pf/AvxO0SHx5Z6rYCeGGRxFN5nUL3FfTvxI+IWmxWmlX2iq0wnxG0ePlPpk18B/C2x1eyv7OY263Nv5gkdW/hHdq+zPDeuaP4ltre0LxRWVm4MkiHIJNYSSubRlbU9IuPHuoXGnQWlzYRXsv2csQB8qrj361zXhzw9e6FMhtbuG2ivwzG0jX5fqaXxH4W8Q6jdRappVzFNoka7EgDDc6muW8R+NhprMk9nPBMU+yq+3hDj17VlbojVvS7Jr3T1kTUJg51ZLaQQmGM/KshOcUy41OV7OIR3KadcpOvyYyVbjH4V534Y+KQ0iWbw/aB2lvHzK8gwqMD94HvUPxH1iDQL64uQxuLd2jTzt38RwMLWi7GTlY6PxDv8beLpriLVHW5tz5bA9H245rnNe069uvE3ms/mWMeIriVjjap7c8nn0rSi1Cz0LUxqEkEdnA8RmEjHJY4BwBWfds3iae41iO4VbecK6Rs+1g3rVpWMea5V1jTNMsNRvbuDzL2zjVUU7jsA759q5rw14pkvrnVo4p4bO1s8LbwMNzyMfQd6zfElzfQalHp0m6edF4hik2oiknOTnk9xmsjQvD8b6pLPOZ43eUlUd8EVL03NIRuew+CtPnbS7zzYXQrIZMzZ3bh0JHbk8CvRbAW7yAzXtybl9qqWJ2gY/lXk/gK0l0w3F1C0g+1KY5El+YsPYevvXX3Piuw03Tws0qgxgAt0b6AUubsdcafc7/WvGOm+D9DuZJAHdVOyRm4B5/GvmbxB+0lquoTzWljHJdFGyjQDcwOf4j6Vx/xD8can8QdQktrC5kj0G1YLPfBCfmP8AA6kn611nwi+BDxXUOtaysh0MqNwhkycE/eYDk+47VrGnKestiJ1I021FalGz8c+Pdbtw8aRCN5CdtxdqrsfVcelJdfFn4leBys2qWV1LYB1Y3dvJ58RHbO3n6ivoCL4D6WupSQ6UbG1sL6PzrNrlSxV85ZdwPA7/Q15N8aPhzq3w0ubbXtAuJRo90nmTRZysMittcEHgjd+HNaTpQgtUzOnVnJ2TR13gr9qY+ItJijkW0Z+cbRuV/Uc/1r1K68U6V400W1up9IAg2EGSG7JcSDO0YB4HU4HpXw1rFmk+oJr+kW8dvcqN+oWtuMQzL3mVe2O4r6Z+Dsc934WuZI5A8Uqlo0VsLjg4PbPvXOnaVtzWUU4N9irqdpcXGjvdeH/Ka+eTdOZ4MCLJ437TwcDIHU10Phzw/qGp+Eb2/kvLa5MMZeZvLKib5SCSp5DA4rlvCPxH8PvrF1p0NzdaBqM8hjdJHCC4AbkeYMgrnkN1Brv7PWtb8JeNfL1+6n1TRL2NgJvsXz265ACuwPUHvznOa3cThuXPhp4I8J+LfCdzdaV4sEV1OHlNjJE6b3THyurYOCejIetet/A520HQbKHw9pFxq9lfTeXfadcXgElpJjL5U9QyDPXrnmuAj0LTNeulu12Np9w7qmCoebgKrIMgjaxBOPXpxWNYfE1vB0507w1qa3Grys/mbIH3QSqxA2HnfgjGenJNYvU3i+pb/ajnvfDGpeHfEmlRW1ho889xbQafeWoZzhAOGxwwPODjqMccV5t4N8T3djcWthbaFq15eTTHVr6BZQrXLuAqwleF2KAO4Ga+mNN1y2+Nvw/wBW+1aZJ/avh2ZdQjgC4tri4Mf7wtKckMSSeRjhelfJ/wALdP8AEGg/Fo2mpPq0OnQXJlazuJoyZYCcHcTwCVK8g+9SPZn0b4Ol1PxV4CXWLzRp9Fe1v/I0q1lHkidSD5iyEcEKcFcd/rXmfibXNQvnNoLKGS1miERcOAZ2Dfe49MbSa7v42fEWG6sY9I0y5stI0nTWcWlpEPMV843BG6buRlwexryv4d2V/G9jFdNahI2WWdT0i68bm6DBp2FuepeEPF+n6Hp9q+nafFdqIJFmaUrIqz4Hy9MYAwce1cj4rs4b60eaeVUu52DT3WCUjAGcr6jBx6iu98QeH/DkNratFMLUtdrdImnnNrIyju3Gcg4rA+Ifw9fVvs5sbW5t0dhPNsICKhAyo544FWiJankPjLQ7vULkXlhqo8iBR9ntVYDcuBlh9etVtS0xo7OKxvE+aaz3vsbHzgkg5q1pluRqlzZvayrHllhDHogPpTtUnv8AU4LcXlubYwvImdnzMB939Kp9zK5iLarLZJpcUTQ/aImLyOdoDHGPx5rzq20+Oz1t4FykiOUZZeQWXgkfWvYNbEP9kbnjH2kgbU3fNj+9XnuqeH7vUb60/wBHBCsXeYZO4be5rORcWT6lpsGp6RHb2iCVH+VAnVT3PtXlWuaTLo15J57u4Vv9Xj7nHf3r0l4pfA2iQ3CzLJJK5/ds3H1rD1mQajM0smCZcE7+SD3rO5rYx9Bi/tdNvXyxk7Rjmum8KK91q8EEqt8pzGQehqhoNtFpuuQTINqN8pBPHPFem+F9Os/7UEu1TzkbBnvVJ32Bor6x4baaeG4cFZ7U7gwPVT159q9a0PWpI7Wzj3ruubV4XPUn5cEf1rCvNKM86SoA0fIMfXOev5Vcjtpn0kRxAqYnY7191IzW0XYwaexj+GvDd54GW7WVmn02eGSK4Vhhtp+6w69DTfg346uLzWfEPhi7SK6gIzbXi4KTFMHaf9rH8q7y01K9vPhg32y3EiixlHnkDIwCFbP1x+deKfBO1L3V14vaZrCCwYrexNja0mdocD6davmtawrXvc9p0aOLRvFusaRNbo0UciS2V0igbCw5Bx1HODXcfE3RbrSn0zXdHnEVwliLWbJyJlXLDH4Ej8KyPBmraH45jN7fWH2S+jkNshjY4lTOQ3416hpthpEdwuj3GoxyWlx88UU+CyPnpk9jnBrWLTVjKXcg8C6hp3iv4VXc99Eka6vD9ivk2DMUvIWT8Mbv0rwvwULvwtrviDw9e6i9rI8kbRHcXSCYAZZc/wADcMB7mvoSx+HEvgrT9Vj04yS6fJKLh7dl3hCchsY7c15L418LWr+JtIjEklrdRW6ASyJxdQchGJ/vL0+gFayvZN7kK132PP8A4x+Kb3WdOlsZbu1bXBZssN4qALMOSUJ6EccDrXgegarNqXguKVwkD6ZfrLfRRLlVhC7DIV9RuAP1ru/GPiKbwnasuqaeL5rG7yG6RyxlyOPeuE02+t9B+Lt7pwPl+HNe0948yEHZJMpzuPbawH6VzuV3dm0Y2VjytriXTdckZJl8mJw9rKvRo2bJA9vrX0n4d1OBrHS5lijuBNaRQ3kYYc5BwSPSvnDxL4c1j4f3fkSW8dzps5corDeobOAAw6ZwK7zwLq513R1ubbFpqmmRKXtCSBOit8w57ru/SuCrG2sTupS5lZnrHg3RhHrj2N4THZOs1sJlbKqkgwA3qM4wa5jxT4XigEDTxSKzLKhlwSgDPggkcrhgCPrW5pmtTX0AuraII8IiUKejDcDg/l+teyeOfCFr4n8Mw+KdH2zNcJG89p/ddiNw9uQa2py5oX7GM4csj5z0nTrrQ9duXgmcJN5TkRc7XTo2e4OcEd693+CN9pV38S9Nto4PsWoPbyLLabvlaXJOQPqFNcvF4YhtvslyimW0kMkiI3DAYAAP0NdraaVZWvxJ0GSYLpt/E0d1Y3Ua439C6ufTg1pGWqZNtDo/Gvh260S0sRpsIjvTrsxuxIoIUMq7yPQkHGa9J8OwwJpN3I/meTKduAMsXjYYH4fNV/x7BJqGrabrEUMa+dHJJd2xHDtgfvF9eVxVTU9WfStYgk03y7guFlNjKQGCyLk4/wBrggfWqk1FtkwTkrI4ez0mGHw39ljuvLkedr6OZ+DGxOGx9a7LXvGN5onhHRb24ZRdWkyztMF3CSNn2rn6EZ/Gsbxp4WjuitzpoRZJ1ZoIX+QorncV9Mg5H4VgSX1xGLex1Ema0TTljaGU48twWYA/Q4rgnJwbR6NOKml6nafFDxVD4WmMHkwy/bbhri62KT5Tyqrhl9OTzXC6Fd2WsTx2M0UkD2lyt0syNvWJSw3MD2XPJFaXxnnk1LVLDUbZj589lB5o2/KxVAhBHfoOfeuV0nxAdMv4VDRrZ5EdwqRrm57eXnGdo559a5JVH7Sz2OmEbQVtz079oPTby61W0sNLUz2osjudCRmR3yzE9BhK8w1rVIvCqyWlhcrcapc26pLeRcx26kfMiHux6Fq6D49a9fXHjvULK4v5ZLBY4JIoAdsaqYhjao4/GvOLwsFtJA3mF4zk+4NZ1Z+/KwqUfcVzYsPDotZ1YRZwMndjv7dvatSTTBEgZOrJ8w/h+n1rrbzRo45/NUHYD8yg8ZrO1W3CQNhXXPDADPbivmbuVrn6HCKinZHD3USIx3IM/wAPpVZwyMEDbVPXPAz6Vbv90bKN42rjkjk1n3kr5CkeYOoxXo0btHg4vR6FlGmVCwXj7uB/n6VH9pDS7c7mIyvHTHbNMiumhh2NnPGMdqrQSKJyA21ieDjg/hXVaxwI6a0BWHkgk9WA/Ouf8QzOIvkY7ACcnBFdPZc2igqx4+bJAJFcX41IjWQg7JBwEHQj1/z6Vh1PRs1G55f4w1ACCTGCQuQueuDz+NfKHxTbzb7cFQBf7o9ea+lfFF66SSjKg5LdM4OOvvXzp8RoDPK7AZG4/wCcV6mE92aZ5WMXPSaPMwMEVKiZFKsWHwR+lXRB5akn8MCvfbPlYwbKL1EeoqeZcMahAxTRMtBtFFFMkB1p6/Kc0ynUAdB4fv8A7PON5wgHWvbvB14k6jdndjPX8q+ebWUxyAg4r1TwRq7Kqjdwf51z1Y6aGsGfRnh+ZBFGMJjBzjlR+NehaFqSvIpdlYDG3pzjt9K8M0LV3IGS3lgFcLwc/Su40TWlgYKcqvQD19q4ttzoPftEvY549pbZnJ+Q/pXqPgkiKUxswGVB68/XH+NfPuheJVWAIAC4HHPUV6d4Q8QAMBuwgYA4OTmspq5pBs+jrJPOiVkZQidcjv613Xg92eZS5AUdAOh9zXjHh/xQJoo03ryDznBArv8Aw34rEdxECGBPBx1x61zTtc60uY91hw0akYwRkVMRmsPRdahu4FAOCB0JGRWwkyP91gfxr1qFWHLbqePOEovUlooortMyC5tYrpNsqB19DXAeNfhla6zbSm3iCSFcDYor0XOaCBXLVw8Ku+5tTqypO6PiLx/8O59I81DCwGQc9D7815dPZlC8TbyAOp4yPYetfoJ4t8HW2u2zExr5gBOcd6+ZvHnwiuNOvpHgtmK9eBn8BXgVaMqcrM92lWjVjoeH3SlYgCpxkNjP9aWJTI6qiYVT2I9e1dHrHhqW0ch4mBwCwHQj0FZtpY75RkKpOevauZ6HUlzGnodoGxvfzF6Egcda7bRbVYyu0EFTzjkEH0rM0rTWCqqoORkMRwfrXX6bZhd5G0gDIIrBs9GnFLU2tOhBA3NxkHKn61pDcnypIm0jIJ7mqVmvkwhBjBI2joSetaCFUYgqSO6k9/8AOamKbkjrk+WJp6ZPc2Uc8ouhEVGSIV3Nj2ro9K8N2+qahp9zPrE9xC53/ZZAqc9jjGc5xWPZRskDiSMRQOdofOSPT8K9Bg0q3tbS3ubtlnkCARbF+Yt2xX0sU1FWPiq8r1Gy/rd1Y6Noksl9MqWkeN0kkhTJz0JHNeeJr3hqx8RO99LILO7iYwQ3UpK7QMu5XJG3GMZ656VkfEfxLaxatZafZbZNTkBQT3d3iJO5UqflUn3HNeOvoXiXSL/UdT1gaZfxXUx8m3S8U7TgYSPGF+boM4HbrWrl1JjCy3PTL7xt4Zur0XMMWnW8MCB4GcmKMRE8K208EjPHf2rA8X+PLXVLrVbl7CSyhaNobbUpozFGiqBgeuScjJ6g0eF9YtPCF1bSP4TnNtrDlG0vUI9s0MqAklQy4Oe3ODW9F4u8T6poH2jR/Dz/APCQz3LQyw3FqkGFx/ErAhsDuOtKK7mktdjwvTPiFoU93C2nXjatrvkn/RoIHAjZerOen0wOc8VWfQ77WTc3TEXEkfExiXyxGSNxVSckgepxk13es22safqWpwT2sP29kDvdWbCEqDjAAA4PqOexrD8U3VhabbjWdV+RmWP7Hbs0bxKACfmOBI5xwemTWzszJNxZg2fh25nigkmEmbdduY2wsW45+YnP0xXovhvwifE96hKLZWFjboYJjgjfn7+AOck9OmMVwmtfEO1Zr7TLaF7hLtB5dmEKoYymQxZBy3+1nntXKJ8S/EVvbNaWV1epYfZ1gWGOIQGNl6/K3LD0JqHZaWNFNtXueprraWl+8MUbx4me3aZm8weYpPOOw6/nWjZPe+IrzRbMCFrmRyFu5VDKMnHAz3xye9eQ2HjC/vbWwsrCV72BlaNz5GHjORuJc8Z9xXt/wI8OQ3d7/pk9tbWMMpeN3nzK2znCYIONx/Sqjqi5VLK52Hxl1yz8H+HtK0W4lskusbWSTKsTj5SgHAGe1J8MrkeIdJZBeSrdW4Ds8aFF2+3tWN8atM0n4m3TwabIDqtm4dZWdcjB+pODWt8PLC6OkX9lFFLp+yMwvO/8XGSfajaJy3d1c8s/aQuA+jx6hLJMgDsEkD4yAPSvBPhj4LS50+TULm8nE4cyRmcksQeoxXe/F9bnVdb07TEmnubK2kKvIDuQc8Aio57a10m0tmguVdScMD94H0pJaepU2bumJuaUi1H3QoJwBx3q2WNpHdSbwkyryQcZHYZrnrPVL7SLo/MJUfJztz8vtWX4p8QTSnJ3eWeCE4yP8a2tc5m2mb0N8NUsBHJGAinJyeKdZapZWEztFth2r029TiuJsdQmS2YN5iRAZwODUFzrMHloW3ANwTn1p2LT7Hoza0uoTxzl1XGQR0rIutZuRdxrGzBA+UdTx+NZVnLbRw+YjkxuAGBORVe+v4obDam3rwWbJqrIjmOl1e6V3t55ZBuwT8pzmsxvFcMG/K/IuSMcZ9a5e61V7lo0XccDBYdvxrM8R6cq6YjJPmQtkjJquW+hlc3oNfeeSZ53AiY/LnqR9KpeIJYFt4lC/u3PzP8A3T2rnfNOnBPPLGNQOnPFVdVnbVmWVJXEQYAID/nmgLhrUNtcadJbrJ5k2CAuMYH414H47+GU2vsXtGXdnqTgk96+hLfQEe0kcyN5rAH58ZFYGoaP/ZsU9xMoe4YYj44PvS2F0PmjQ/Eer+DU1KN8yCBDHycHHTI9cV6/+zvri69pwsbyJ7a0kuA/mP0Oe5NeXfE+w/s/WGniSSZC48wAEivRNJ1m6u/CGm2ul6f5AYEXDqu3GehqJbFR3PrWPW7XQLqR7bVlkt7RdkVqT8hOOo/GvKNY8XXPiy51VtYaO2uoJA9tCuFDL6kd65rSILeY7mvvIto0VpEd+d4HWqHji+0Sy1W1kkuDLLLEMyL0Hpz61lbU0cjsdUs9H12DS7u1vYbO+hBknCAZJxwo+tcx4jltdS8F3cAga41C0mWRIWHKrkc49cVmWXhvT7nSLzUbWaZ7qMj542+/ntitmRbu6t4rlbbY+URwv35B3z9KtGfU09P1Ox8V6ddaJeBba+mtg0agbimB3z0rmo7WO90A6fKU8qwk2mdcoJCOme/Wt1Lm2h1U30Vskl3eymzjVBkIgXlj+NV9L8IalJ4hvhNKRaRbSsHUMfX86Y0ReHfCltrlpNqIjfqy7+SS3rj+X1rc07QNO02ctdoss2QASu5s9ue3evTfDfg9oNGTZcJIzqSQmMH1PHIPQVkarosMDYmUpcE4cgcdDj8RUSSjqdlJX3KQuNOjtyLdNkpzsAIznHQV84+O9b1DWPFv9haUZYLwOVmnwMop4IHqeevavU/HVvK0b2mnqzai4VIOij/9ZrjPgx4bvvCfi7VE8UWby6mkrCZJWBdX9Qe4qqUPaO7WxVWXsos6DT9J8G6Hpmn+Djq8Gn31kgvLqRvl3TH7uP7x9c10eifEbTPClmusrd77eGby57NFLxXI/vLgcd/wr5G8f+L5pfiFrV0kjRq9y8ZBbBAHA/z71Vg+I9zbaVNZhfMjYlwWOMZGK7KlazslsedSpuWr6n2He/tZeGPD8bWv9m38kS3Iubd22qQv9zrnFegabe3HxK+GHiLxFDYC58J6cub+V7qN3gWZwy/LkEnGMnH8q/OXW9clls/tE0iTyCMbCUPy+1T+A9T1iPR722tdTurS3vcrPbwSsiTr1w4Bwwz61z+25oNzR0ujaUYwPffGHhoeDdXtntlDaXc/PFtO5ZEPDKD0IBr6l/Zp8GX9hoWpWs0EcFosbGIs24Ojd8d+tfCPh7xBf6hoq2FxPJLBZzjywzHA3dh+tfo/8Arj+1PCNvPKS2yBIBs/5aZBO3jmsKaT1Ot3s0fMXjvwPYQXg1KHRRLr8F64ZkZkt4whGGwOVyMZ4x3rp/EOu3r+HrOWWzi0slooml+0vIUAOQw7FSRzkdDXp3jC6sfDfinVf7Q/s2OWU/u7GcvveNsAzEkgHHQLn8DXkun+I4Tc3Fle2EfiG3eJkWSJ12p/dDK38WOh/CulrqeZdp2NOz0NZ76KS8sljSO1aWC00pywtHVsySK2T8rYBx74r1RrafwJq+j6t4Z0xNetr9hNNI6BkitygyhZc7Vzn35NeLfD/wAWarHJdraSQW1tsKfMiiWMHgDkgFQFGa7T4H+L7nwd8WLvTTqD6dpV6pjktMma1k8zhiFOQEJJ6dCfasHqbRdtD6Xs5X/4RS8m8O6jbaVa6yGFjbTQD5pkX5sgcsvBH44PWvk2LwY2rePv+Es3GC3uop/M0u93iG3aLCu/+yhOMK2OeK+jPiJoV1rEGi6TbHT7LWNGa4vNPi0eZlW5WT7gcH+PIDfKcE9a84kvYLbwlqnhDXorOLWjbNLJaxgx+XIW8wiRstgn37inbohOXU5PW9T0fT7HQn1dY0hsnk2pCVkhcPx5Zx0wfmHPrS+F9Gt5rm6ub22eS3ktxL5kEylDGXxyecnHbtXCWcq+LLa8tNkEKSHbFFC+1WlUhdnPGR616Pa+Cp/BWg3kUxt7PTpIndrxZ8FQPmEaoOG+YdTTezJW5ueC9Lhub5YLe7SHSkbfbLOvyuuSASp6EV23iKa20a2dI72K4unjaORAcLyODg9xXlfhWS/12+tb+EoVllRVLjJZAuSyj1OOldRex6frltdy3Vu4vN3mGfBXaoHJxTQSOGi1XT9H18GOGa+a3iMBd15yedx9qytZu7N7rUJWvLiPzkzFgZC8ZPXvwa6zxDpiavokdxohUjI+YLgqf4S/cjFeWvrqxSf2bLCbuaBz5zoejA88/wCetDdtyErmCvxEs5tP+1LatuVvIiM4w0vr+tQaV4nlOmS6c8jJdXMm1CgzhQfm5qC4sbDUbk34t/s0iMWaKU/IpPXArNkiLa9ay2h823jPmAqPlOe1YybNUkjZ8QacbnTYOd4STOwrzj6VgapYCe5EaDZKcZDDb2rvL/Ty6wygPLHKuRz0Nc9rWk30F/BemZZIXXleMr9ayaaLT6EZ0dJNHhnbbvQ8YHNehfDfT4bpySwU7RkAc1xlt/plv5Iwqt90r0U55Fdf8NbRrO9VDw4Oc4xuGelVHuwbuz1J9OiigZFXGfm6cjIxUeix/Y7hFkdWhBYPu4+UjtW/DbxSyRDepIXAPUio7/SfI1CWBtsiSghW2+36V0GNyl4UtxJpE0LuX09g0KwP3XBBB/HFeMa/rzfDPx5Y2C6eJfDc0YuLtWAAkaQ4P5YxXuWhQR6Ffpp7BfLcbxI54LE81w3xX8G/b9QubN5BJGiNIpYcAZDjB9OtJy93TcS+Ita1BZeDtZ0eXQ9TuEtr62Wa1MyfLsJzsY+g5Fey+IdFi8ceDoZLdkg1W2VLi1ZG4yGBIBrw7QIv+Em8G29rdyxXMtlMXt3QkeXEf4fYA8/jXrnw+vnt3htpeBJE6mM/wuo4/OphUSdnsy3TbWh2kPii9j062llM0epJbiKa3D/I7ZyUx2JArjfE1tqt3a6hp8siypHKLvRtRlACkSEgwO3qGXGPQ13HhyzTxDDDHMY1vbYgXTA4yc/KffmvOL3xEngjxBc2WtwSXWiX0rJeQuSRBID8jJ6dAcj1rvclZNvQ5End9zyL416DBqPh25sZVFvFeIk8scn+sgdn+YofQNnFeD+JPh3DeWmna/b332vZD5M8hyu10Axx/eIJyD3FfbGtaRoXj3wnrSXUhsb3SyIWluMERxv80Thh95COM18yajoFxod7e6JqVs9pdwtHcSxlsxyxk7WlQ9x0I+tc81Z3NYS6M4bxdrSpptvJLFHd2axNFcwFsiVSCxcD1BA5FO8NaTp+mvePvMUc0cdzaMnzFweGUjqOvIr0z4SfDzRfFeg31hqLM0kEpltXYAkMzBSvqcjHFZPj7wvDouqy2QsjbalE0sMMUYOxkAUBgf6Vzy96LbOhe67LqdB4R08WVk6ywDdPAWMRXcjBB+7cfViARXsfwuvJPDcem6XcIrR3gOABujP+1+BzXEeGrU/8IetrIwF1PbC1X/YVTuYD0OR1rW8HzeVcWWn3TvFd2avLC56EMCVT9P1rGEuV2Ohx5ldj/EWkN9ttjGDEiNOgVhkSNvIwfauwu9GjbStCunQyxrbtjeMshUlWUH15H1qn8ZYrrRb23vYPm066gjuACPl3Mc/4itrwrc23jD4e32jsTDd2E/2qGYP0DDB/DpSjUXtHAHTvBSO3+Hqv4u8O2Rm3G40u7fTWkHBMLgMd2f7pwc1wXiuyvdY8Ux3lkj77CV7dyp5BQ/KrfUdDXr/wozZeHbqe4iVHn8u3lK8hnKnB+o2jmuH8c6Dd3UbarpMwE5kAmWMbWbn5Hx6g5B/Ot62tNGdKymy94gE2p6Fod3GpC27PFd26HOVI3Ywe/HH1rhviGLb/AEiZCZGjaNpHP/PNkBx9VwB+NaWueIMJFAZPIlN4vyjjcyBVyPXkn8q5G/1RtS1XXRJgfaFd2UDGCp9PXivOqTT06ndCDRqeLr37V4GsNZDMQzG1RlPQsiZU/Qq1cFE7Xd/Cc5bzFTAAXA44GOg4/nXS6BqcP/CE6/Y3ULXVmk9vdCIn5kGSjOvoQGH5Vky6X/Y4a/SQ3VrIWWCfGCz46MOxFck3zWkdKXLdG78SQNbi0rV4pA8hs44pWA6quUzn26H8K4qTe1uUKlSrZ46+hrptBn+3eF7y2cjNlJ5gBGGMch2P9Pm2muWli8uQxjdGR8pBBOeeeambu+buOKtofQ2oworggBmVsEMOv1965vVrdjHJmQPzk/7PHeutul3TuATuDH5sc4+tYupRRhDtCjncpP614Nkfdps821vTzCSxHAH3iPbuK5LUQ4kWSPJx/Dj71el6/amOBmXG4DggbsjrXn18mLt1YDaMBiB0Br0qKR4OMepUuZCihkGw9cnjPqKjhi82cc4A5wx5FWL6eGJREAQvT07Vj+cjvtG0kAcjr71scUDqF1mNIl3HhOijoD61xHirXRcRSjcMNke9GrXgjA27mBAwNo6ZridavSUyXBYdBjtUct2djm7WOR8Szlmcldu3IJ6Y968c8aql0zlTuyAcivV9eui6sQMYXu2FrzDxGAiHC8sMllPFd1F2dzjrW5TzGaJUZucHNOjuQYyh69iam1JSsjGsxznv0r34+8j5qfuPQJvvNj9OlVn71IxIFR1sjjY2iiiggKeP84plOXv/AFoAehw3Fdv4LvdkyKxwO31riA2CK6PwxcH7QEzjJFRPYa3PdtGuWliG59yg8sByK27K48lvlkUlSdpY8muM0W9UwKvDLgYAFb8dzGWLMM59e1efJa2OpHeaJqrRq2ZiH29uR/8AXrvvDfi5oLlf3rZJxgdK8VstRVJsxliR/CO4xWtp+rypJlWIbOTxkH05HpWbVy9tT7I8H+MRiJG+b09+Old9p3iXy7hGWTkjjJxj2r5N8H+LngIy+AoHHtXtOheJIr+3Tdt356dhWUoqWh0U6h9E6D45MCk4IPUkN+leh+HfGgmZVWXgnGCa+efCUnngZJKFuSDgV6VoFxFbzIiNlickAYH5Vg4tbHRpJWPfdP1RLmIEsDx19a0FcN0Oa8y0/W2QorfIpI+U8gV0trr8aNGvmcEbhuHJ9sV208RKGj2OCph76xOpLYoVg4yDmse61mNYtykZHPXFNsdWimKfOu5+QV5Bro+sWl5HP7GVrm2ORWbqeiW+pIwkQFiMZxWiGDAUprolGFVWZlGTi7o8d8Z/CK3vVLxxHOScqK8Z1n4bXWlXPmLEGBbptxgV9jModSCMg1iar4Zt9QXBAA9COh9a8nEYK2sD1sPjeV2mfL2maSIhhh8/QEj+lbMNu8ERAUFsHpXput/Ds25L2wxjnlc1yGo6TLaKfMBXb/Av8Qrx6kXHR7n01GtCorwZlW4Ese4glF645INaFpsluIlLYYcliMAjtkH+dV44DGNybnI5ODjH+NaWj2EEoV5WDGMknGcge4p0YOUkVXqqFN3NeyujZ3zIrGS2hj+dX+5z3rrxqkMlhCIpDGWYktJtDbcckZ7fSuRn0mG606aWC6IYtnYowCBzilt7kppstusMU08qsFCPh0zg5yenevon2R8erN3Z8/8Axjv3uPiXDHFAktrId/2m1bzZrcDOCB03cfhn3q9qmr6DrNzoyxW90usRwjY9rcozSDk/MrYCScE56e9c/wCMvDkmo+NZ7bRg2p3nkkTrBIYipBJxlhg9uOpqh4b8b6ZDqGsjWNNsDqcEAMcUqFJ96YKn0wOMjnIPFLctNp3PWLDWYdN1PR5v+Egl1y+u2CtaKiXCpAvJVpNwCODgZ59Mk0/xd4qs4PGN3qmqXsc+nGMRRR3czwS2qt7BsD6YzXgWs6HazR3Hia9tL66vr91IhQBYYgf+WZdiDGvcYH41Q8RxaB4s1i2NzFei+t4hiG5lxFtX/lqkmP3jDpg/hVRV0KT1Or8UeJPA+j3NxJooOrwjzZL17pnedZz93BByo6YJ6VxMPxJlHhkXWgQRC5aXLx3FxHciDnbgO4yOOcZ4qPW/DN4NQtrrRfD0i3ztxq0d47xPHjp5QAOR1I5qj4h8d2GlaVe+HdX0Oz1J7FPOS506P7HLaHHLMo4ZSOp6jvW1tDnbdzor34jXnh2CY2VrbSazOu1Lp2KxW2cZeOUnZuB6ZBAryDUfGN34jg1CGwu7nWL43StdTxYUl+gDNwMH1HWuV1/4nLfaubSxv7+xaSEs9vNGrx+WcYxG+A/y9wat+HbeW9tYJdJ8SaZZqkjO9k1qFATGCS43YPPSlYOZo9a0ayvtOQnU/PuYZEzDa24Hkqw5YNIPutnvX1H+zn4c/wCEoez1KVDZWMCMkNvd2pZi+PmPmHII4HIOeK+QfhVez6Bdym78QwQRKQ6u0kjrMp+8nl7cBuvPT0r6h8GfHDTdHa40JbXUbb7SgWzWGBnjk3DiQMvCj9ap6bDUn3Leru2neN9Xh0iQi4vGYpOFGUA7KDxXr+pa5FF8L2fM/wBpVV3yTlQ8hA5Bxxn2rwKzv5fDmouyTnVLd7gCS1uwFkiYnnB7rz0OK7b4vaydI8K6Xo9qghW5YS4Y/dJ570NaJMF70jxbUNWvbbVrwmFEtrt94iYfd/GsO6tDHfySTwuY/vGIdD9K05lvJJZftZVliP7tlPf8Kox60ZZm80qyqCn1PrQgk7u5R13xBEqRtbKVKJs2HIw1cfca3Ldx7J3CTZzyMAU7Vi5vyySCSQfMp9vQVj69B55jnDlSPvbvSmZeZsQeIXg82OVjk56Njd9Kypru5mV45eYixKnuPSsy41g3jqUwxUYUVc0+8OMzNjPXOcAVZDZftNVudPRVkclTwR/dqO815zKIGBOTkE96qXe22XzvN80AgjOelUNUvY7iAyRja/05qiDqIvEAQRp3bAO49OaiuPENvHEcMzKeM9QK4czTMkRfDI3WTvVj7ZbW2nyIjb5m5Kk4IxT3WoFm+1G5u5iI2DxMOnQYq5b3UFlFbqwKuxyRk4rFhSNdrtK8ZbjB5x/9b2rSt9MN7iaaRH2jIJPIAou1qB2ktvDd2TNHchZdvK4rD0sTT6pDHIWfYSAsnNUoUMJM6lmA9Tjj6DrV+w1qTT4jKsWe+WHIoeoHN+NdCtLrWJn+zIcD5oscMRXEaX4n1mC2utLksEjSWURxSbcED29sV69q9ms2kfb0UvcSHe2eQBWXpnkX+f7W+zWrwoWjHTPHBrKTSRaMPwTb29xb32m3cdtcXj8b2Jzn0NXPEHhy0k0Y2Woaemlw8BLxuSSP7tYHgiLT5/E8tpFL9ouJJy25TlBzwK7f4x24VLex1i62LIqvbGLnYV7GlsD3POYrjUfCJjXTZ4jPK+CXGeBjhhXo2hwm4DXksEn26HbiIn5G+grio72K40M3c1skUUDjypsY3rxlj6cVsJ4mgubiO60u6N15cLNL5fXA4wo7U7ks6XwjpepTQapq0EEKNCx8u1lABd89u4/CqdtJrOq+Ip7O61EQiaPdKYFxsfHKj8atW9ne65a2jafaXMG+JpCQTtU/7XofetL4caUmm6W8N9bGXWTK375TjaN3Q+1S7mkFrc9F8GKdF0qCMyyNJECmGbhmHUnP1pPEg8rTWYwEXLnIy+ePXNZZgnRnE0flQQnI2nPPXio9S8SJqFsyIqOA/wAzZ+77VLs1qdsU07o8i1bK3b3LZCxXC7wpyQPXFcXqviS6l+J97C0phEMcYXLEnBGSW969i0fSdGv9ce9u7yaBbPLugxg55BI7/Wvmz4i3LeH/AIo3Oo7ZHsrghhPK248knk06MuXS5ddKa22PFviPaSWXjrV0lBKySmZMdw3OaxoZd8o2sWX6dK9i+JvhuPxxpcWqaXKs2pW6kPCnV48V4f5zROyOCrKcFT2P0rZrm1OGEuXQ3tYl8zS44A2+WR1XitfRY10yOKNtxYLgpnA+ua5eO8fcmDkKe4Aq4moR2rh5XZgf4QeawcG0onVzK/Mdro13PYxSyxhpZJZFWC3znLdq/Qr9njXZfCPhnRNO1Am21CeIPLu4ZSeihfXHOfaviz9njwMuveJLTxD4ihmGkWp3WtqUP+kOPuk+w/8ArV9i/DrRbibxncaxfXHmwxlZFsUt2kHb0ztAPPI7VPwtRRcXdczOv+Jtl4Y1fxet/Do19qctxuQiyUGdiCFVSHJJB+YkgYrzmf8AZ/uPE2patr+lOmjvGfJNkzgRRkcbSo5yOPu5r3O98cadLqGny6PfPa6lbwtLC7EwQxKTyzKRlgecYo1bwhql74nt5dQ16K1vZwrTaewEUd2DyrDuD3yOTXTfoee1d6HyvJ4E03W4L7S7u61A3VijuYDlYrpemQSAykEZ5GD0PWk+GM0Vx4osNOlg+16ijpbRSROzLCm7ow6blO5R25r2/wCIHhzUoPEMqeGI/tV5EricOqiJ1IwyoSCQB/8AqrhZGv8AwpfiKa7S31XUYDEkemIhNvAchpBIOWYkgAdhms5ahHzOr06XxBZ+JGtrPWrGLTIbmR1eZ/NMa7x8qDGD8wOcHvU3jSLS9ZuTePIrauweOcW0f7vBc8nccg4ySecdqj8EfCy6sJJbM6it3G/mNNPk+dGwTCEqf4TnnH41n+Io7Ea6wtrlWlkiR5oUtSdnOxQzZwq4GcDmhoFa9hi2ejaPNZwvZW08EW2ddshBd88E8ZHbqeam8e3L6n4VstSi0w2msx3B2xFt0e0g4PuMEmneM/CUl/o9tdzSO2oQKxG6YrHLCDt3EkclSSDj19q6Xw1ot9e+D8XTrIIUDRGCMSZ2qSNikdQuee/enZ6oOlzhvhXq+pXUL22ozuHR5LiN7VAHATBwGPTPTNen+OvBPiI+GUuo4GngukDKkMgD5OPTqB1rzGwiuNN1N545CiRnzJbpVwsilfuYPTr/AIV6R4g8Zwal9k02LUniaM/ao2LHBGwfKalBJnHSw3EGi2v2V/KuwTAFkUAzY9fpXF3nw7vNIMt7uCLLPGZYo8b3ycn8K7TX4DfC2unl8m7CFoUib5Rjv+NSX+rFbKebblzBvMj8gEccenOarTqT5njWsaJHrTX6TKsNt9oLNtJG1c9z9O1NHg6eztJ1sJUeHpbFh0GMmu28FaBdeIRqIkiVo2RpNy8q4PGQawL2OTw/bajaPer8qgwse/qKzsVdmX4T1katocsDANLZscSc4Qg9DV+0i/tO2upJwFLny+OfyFYWixJYWjXwO2F2PnNjCn8K0X1aGLQbq6icSQ8EEHkY/TpxxWT6GhkR2slhdyW8cZKl+C4/pXpvhfTCLlJyp42jg8H1ry7+0JL0pOkgTdgjdXqvg++E9unmDlRjGOnqaIgelabpzCeKSN1fYe9dTrGiiewS42+W8fzF+u4+lYPh6REtldzgIPlQnk89a7vT5YNUhWLbzI2CcY4961kKK5k0cBqVqLqOOUxFJEUEBhWXqAGqRzB0VrhYMKxXn5e1egvprQX7xvGPKZiBgc+36YrGfRFg1OWT5VUqyoOPmbHQ/UVCetinGyuec6DbpaXAubhVhsm3W7BV2gbhjH4Gu008yaF5V2kole2YGKQkbW6DB9Rilewij095DAHhuWXfGTjkHk02zvLN9LiiNt5VrHIylSc89P0ySKwk7OxvDVXR1vgjVlsdbuEdlS1v3CbiMGN2ywrH+IegpqmsamdWymlyWpuBMBl98ZHy49TzWdetHBq0dtCTGkSgtnnMmM7ufw/Ku81OGHX/AA/ZSSR+bG9vMzll6Ntw4z698V205+0g4voclWPJNSXU8Fj8SSNrc/hK+QFPEulT20MiAf6LCo3RD/aAI69jXm0OoX2rxr4e1WRr2/s4SthezABig4aBz1wccfSu+1izWx8caFrCMHsxa3FttUZMWI2UAD8M1m3ujxa9ocVwoSDW4ydkmzHnnA2fnUKcnuNwV9DP8CeEP7OvpdbBfyklWR4Y3PyAdG+ma9K8UaQviPW/D19e2iwiWNpGlXOPMPVc+hGD9at6J4OGhaVbRzXXlS3kDF0HKbxgsg+hz+ddFpiLc6a0d0jypZzRmME8gH5M/TB5FGkNCknNehwI8PNcWlwxPlTAlSv8LNkn8iuKH0yRrdS2YNUigWdTzuYKQDj2CsD+Fd/JpNjOL7TGDJI4cHIyyyL2PqCO4rF8Or/Z1zajUArRwj91JIdxQnqDn+BhwQfrXE3ad0dyXu2Nfxdqmn+JvDdguol4p7dTH5hPyEKcgY6ckGsHwJaM3igwRS7bG/hMTMV2nDDj/wAeFb/xK0hdD1awgkt5TYyeU64wV2soIGD1x0zWLpNnFqFvBcWNwokTUEKRyfLlVJOPcDFZv+J5o0gk6enU9Rs9Qm8OeGI0vHZI7i/ijX5gRHNggZ9gcZ+tGqeIrfw/eXlxNbs2lmcTyPkYy4IJHtkFT6cVWvLYapp3jTQyp82dF1SyJ/2kBJHfhvSuPh1+LUZR4TvI8SNZRlWkOMz7eU/EYwfWt51HF2MoQUjmvijplxo2s204kElnJH50VxGNwZT8wIP48/SsgKtxfG9gGEuUdZYwc+VJtOR+OM/jWtquvSQwWOl3sbXEENnGjwS9QRuPHoRnp3rHgk/sPUI54CZ9PuQch+Nw/iU+hArzZ25r/wBI7Ip2sHgcLc6jNZSho4Ly1eGQ46ZXI/8AHgKowaqY1aKQZsnAVoD2PZh/tCtPTYEsNTlnjkEmn2qtdK/UkYIVfqCQK56JQmzec9en+evvWWqSRotzovCsJi1aWJX8+1vIZLd2HZsEqD/wICueZiZZCQd7nLJ3H0qXTr19OvIpo2y6PvPHQZHJqTU1jF5KiYjcSHIPuc9/XrR0sNbn0W3752VVIRvukjgj6dsVnXsGX4JCoNpXpmtF5kUF/MG8jJQg5H1HQmsXUrlISJN6jcCSGzmvFs7n3WnLc5PxKcRsMllOfv8Ab6V5dqlziVnO6PDYBXvXeeJdQ82CQZdQByH615jqcwLtuVVQH1/hxXq0o9j5rFyu7Fe9vUCbiChOcYbrWULsxu+wk+ozUc91FNITkHkcg8AfSqN5O0cBck46AZGa3cThhLUr6rqRhlPReMEbs8Doa4/U70XG7OAM5OOM+9aOpkSyjkbR1YnpXNa0zoxVASoH3ttOK0N7vc5/Wb4TK2SSc7Tu+WuB1+RS7jIj4wTjtXWao7OS6j5h8vPGciuG1lxIX+Ykg59hXVSSTMKjdjjdRX96+DkVlSrgitq7QMxxgn2FZdwvGeAe1exTeh4VZX1KbA0w+9SkVGenGa3OIZRRRQQFAODRRQA9etX9Nm8uUZYr71nA5qRGIOelJq4HrXh3V41VQw5IyDkDFdE2qmVHKNggdPWvIdO1swFcjIAArqLTX1k4DYL4zk9RXJOGp0wkegWuq5Kg9cc84P4V0NjulK9W6dD+VeeadqCuVCjO3owNdvod6AUjRSQOck+9c9jRyueleHpGjIJBVM8D1r1fwteHzIgs3AAyoPWvI9EvoxFGdz7s4wB0Jr0LSb6OIoPmMgznI4ORj+lFtGSnZn0N4W1dETEbhQDztPOfeu5h8RQQ7ZfNjcjG7IwQK+c9I1wwqsqSHy8AY7e1aR8US3RH70EE9Aa55RudsKiPqTSfFKalGnlShNvGC3J/GujHiGMIm2UbiSRkZP0zXzL4a8YLZgbAd2BnnPP9K6l/Hj7I3dyrEc7znj86XLZamikpbnuFx4mkmziUrgY5OKs6Z4pEUsX7zktj5Tkge9eKWfi4XQ2q5IySNhzge9XIfEREg8tiGHpyah7bGqimfV+ga3HqNuPmG7pjpWyWwOOfavDvAvioRMittDMAQOvPrmvVIdZ84fJJuJ9q6qdZpWZ5tSh73um2LhCQrHax6BuM1L1rFbUY2X96u/joenWrcM69nbGehOR+HeumFe+jOaVNouSxLIuCAR71zms+F4r3c2wHPTiuj38ZAyPY1XN6ikBlkTPqhx+Y4pVqVKqveKpValJ3geR614WnsPmCsUyScelc/a28rO0WxghPBc4P5V7leC0nBDuFJHcGuC8Q2mlWweSO5hWVuQxfoa8r6v7Kaaeh7ixjrQtJanFQJKb3ypLw2cCsAzouWxUus6nJp+t2dvp6G6ilJLSuwBYAcE46CsH+1rWw1l3u7iG4jbjYJO9Yd34nsh4igVdVt5MEKtup5BJ7kdcelejuea7Xdyp4g0vVr7SddvbHR7vSYyh826jl3ByD8pweQeD+dfNEk/iS21m81QB9R1GZMLGoU+TCc/OSOjE5A/Ovqf4i6vZnSbu0uNRvr2O5Xy2hjkIhjOM+Y6j+HtnrxXhVvbHwZfjUbzTrfxWzQHyV0+B0QY+75spwAoyeB16dqbTuK94mf41+LF74OttCuZ9Q06Jti3EhW2E4eUYzFLjhye+4cdjWheftEf2hqthc6TFbRW6yx3c1rfRE2BuAMlVZQSoXqFU4PavJNT+LQ8S6prDXTWs81pIETfBvhXI5jWBch+mOnarXhP47eFvFumzaJ4ghh0q4kdhYTfZhAkknQFkx8qDr69hVKLZDkb3xB+JGqeJ5n1fwz4jexvbWRpr9NPgEUUeRhiOCxGOhJxxiuesNbg8ZiKDxDY2upI8axG7ikLNdfNuxtXOz35x0yK5i48KL428Qy6T4X1yG6s7UNHPd2W2E3EhIB+TO4g8ge1ej+BdNg8BaIPBMGmpD4huJG8+7tJzK8sQyQksRAU8dACSa0V7GLdzzrxZceCm0e3hvtL1XTRBO8Y1AWvni2HP3ipyyEYx2GOK8n1HwFbfDe50zxdYm91zQJgVjntm3wytn5wcDIODyrcivpTxBPeiIaDZS6RDrH3v7LfRTGphJwzGQPjgdsDFZfgrwzc6Lf20Gh6tZraX0j74rVFERdf8AnordfTPeqTsK2h5z8ONau/iBqGpJpWjXelytOpW5uJG+xxJjDKwb2zgDkHFfQXg/SfEvhHWzp8N3Y3thnbbyxpK8W49QXJOz+npiuc1LwhqXjS0n8mytry2iuGikuIv3EcLBSMAqp9cgnn3ruvhBPPJrdloOsRItsoEZvrpzIHAGBGWHG4k+/wBaeg0n1Pbfht4D0bULqW9vJN2tTkJPbRTeZFnH3t38X1Fcp+0bdwxalHZoCJLZAgOecjoRXu3g7TtJ8EaO2pLHG1tbQnYqqMoQSTg+lfH3xI8fx+LvE+p38uEjMjbO3HOOKHuVHRMxB4gvpCYWmAEgzx1rInnzeAGUg/xYHGTxVCy1B5tzBA5H3D0P50jpvf5jsZlwAD3p2JbSJb63igkLhi2cY56e1c9qpNxaSs2A24r07e1SapKYVCebvfPIzgA1hazqMxsmAc4HOCQdvPaqSM79zMnnFrJEEZkCkc/1rVtdbVG5VJo1rlJLlbeISySZLNtJJzkdwRSJqy20mISJE5ZiecfSnYW510t6s8hOSUHWMU68jCIpG0IF6v8AzrK0fUbe4YSnarDJPvUWr3X9pAmOQ8cAYyDTTFYtpv1FfLib92p5Y/X9Kp29sILl4iokA53FuTVTTpm0t2TzPnb73vkdatzXptmTAUcFmPGeaFfYLnR2kY1BsmIhUXk45Nba+Hw1vHGsgQMPXmue03WhJax7AVzwCRjP1rqNLS51DYZJUBVcKx71SViRlxavYQi2VQxzgH2qO3RxalZnX5fUcGtNrP8AsyFpbu5DEgjOfu+lc4t+zXRQtiEc7j396GG5avtTu0thEgwpPKgdq4vVbEHUPPYGQvhZAFP5Cuo1TxVGLaRLaJpSo5fvVXT74+I9K8vyRGzAguvD57HNYSZrFaGT4U0bRfD2qS3kVxJbXbHevyFuPeq/xVml1WMaldpK1khCR8HLN7elO0Xw94ivfGc2mDbFbKMrd7csw96n+IFp9kvDpeoXTvbW8eT5bfMzduKWpL3KNhokeu+FxpaypHFMwKt5hbbgcg1zOkpqGheIU020P9p2yygNNAu1Y17qfrTofDuo6X9m1RbOY2TAsLcy785H3mXtWt4E8Z2Wsar9kjNvAJnwYyuEbHqf60Jge1abfrmXTkvJLeAxhjFBIPkx60WxjtZmkt3L/MNyN8rMc+vf1p2uLp2haLd61b3EX2SSLyylvHgA/wBa82h8U/2zeRBJ5Nsg2m328/XPbpUykaUz17QdRmksp0nXMZbzN0jEnBODj6YIqtqWGtg9qpZXJIUnv0z+lcVda2saJa27KYEOzzNx3YOMg/Q10mna3bypGnnhyzGMKeNxA6ip0aOtO2pzGoWQ0hrq6ubkSecuxcLgk9a5hNQ0jUnkh1DTV1OKRwdkqZYY6kegruvEGnyatxHAwhGAy5xz2I9qw7zweY4Ymy8cswJeN+qY6KMevasWnf3TdSi17x5l4g+FGn6gNT1bwzq8mky2+XWwuBhP93d35zXi/ifwNd3bwS3duiXEgZvNtio3YHJZfWveZ9M1C5vntsSQwoP7uRtB+9juPelsvBEc9vJM7LcNjcskg557f/WrRVZX1RlKjCWtz5jtvh3qF9cKkUvlo3O+fCgflmu18M/BuIXUIkljv7osu5HO1AD3A6mvb08A2kcAN7F+7i4ES9Sa6Hwr4e021ghnghRpy2eDuKgdV9Rnim6k5aISp04as634c+BJPDdhCV3TO4CqjNlDnkH/AGa9U0rxTFaXH2TS9EurLV1ys80nJLY4+YZAX0PPp3rjtMstSvrG2vfD+oWFv5YYtDfMXBGTxjuRg/pXYadHrvizQ7WG2na+vQhgkvNpjiYg+pAO0evtVQpmFWrfRGNqmoeL9WknnuFtLe0tQVkBZVlmY+jEE8dMe5r0HwzoWpTeG21K/EFpqVuyx28k0m8u7D5VG4EbV5JPFZr/AAl15vD1xJrGqreX1yv2a3Q2wjtcnpGJME5OOSOTUfhPw54nstYstB1rT5J4Wj3Pp1jE0tsVHULz8oA53Hk9av0Mkyp4y8Sal4i11fDljd2muRZhF39mj2S27bhkrKh27c/3s5z2rD8S+ETD8SbnS9QmtoILC3BjniKuEGMlyegIHG3PPSuv13wR4j0Sa2TQBJoejwOTKYxHI80TPjylQAcgcnPOMV438TNY1fT9Ju4NUu4dV+3Tl4r4RCFv3fAUoR8wJJJGf4famJ6HYeFfFd/4C1S/1qCI3Eaaf9nSGRdyooJBIyCCWIPPXFZ+meIYtZ1DTbywihhv0uY7qVF+WGQSD5lIPIyMkj8q5j4dfEoaZ4a1qwuby1iWedLSC2uTt8gSLk7N33mDKCMdjgmut+DGh2/hjVtetbq+0671K6tXnt0CloWdTlXDngEY5Hsad9iE9bnqvxK1HTLHT0bT0i1O32F1kWLd+7cfMAPQnIyfT1rifD+pNNOVspbm2ktxFdR2ySbZFjA+aMj04pb3V/I0uK3vdRYT25VbZ4HUbznJTkY2NnOD0xUGjXSa3cWt8bNLa4aV4lh5UqR1KsM8HggjrTdxJWIvGGo2E+nXlrDp9yZLpyjgOy7ARuQ5xwwyRUHhu0m0ixkg1SBJp3hAiSQfvIkIx17cV3Go6AJfDDX9ncuq3LogljwTu/jKg9fQmsrREjjj1JQsvmWzi2zKPMd3HJJ9OM8e9T11Kvoc7b2J/t3Tp/tG4gGNkmTH+6PfjvXP+P8AXNT0vUxp1pAbhbhjG0eOEHJ/LBrq9UuNP0u6u/tV5tJmDpF1aMbcqAfXtVWfWbfxHewG4V7O5A2xSEAebkdz64pPbRgvM5jw54mutD05LGWDyDCpkMMfLNnH6HrWL4j8E3uvS74CFhb7gB9efzzXR+KdOgTXnurCYNNNF5XmSn5F46Z+lZ0GqtpSWtvcahsSTJjRedxHf6VEmvtFW6o5Oy8KXZsptIuA8aoGVmI4dj7Vd0fwjDZ6JNpzxMJiuEUnGB613Fnpkuq6Ql55rG4kkLJv6+1Nn8NXFxrEMgl+coBKCT8pHNZtaFo4K38Jvpy20LRjylJY4/wr0bTNKjigVo9ilsHpzkdqyJ4JF1UZUEyAjYQfWuoht3ttHkl27AAQSe59quCJk9CrH4kmtmMWRtJwOMflXdeEfFe6WGCRsnPQ9a8TstTkvdXWJ5CW3H73r6V6v4M0MyX0bMjHOCdx7+1VJXQ6e56XJexyupXEZXlpBSz2cDWi4YcybyQ3I960ZNAi+zjYAMAAqe/tWLOWSWeGIhdhAwcflXM7o71HmM3VLNk0CMoB5kMhycg5U9zXF3UymG5T5VZCkjsnVgevFekrFFcRSxSMNrrzj1HTiuD8R2DWEd9JEG3h0+UqMbCcPWVSWnMghHlk4lJtZk1DUY2lXDMDhsdMDGDivUfhZqy6zoM9hcxqrMxh3ZyN+MDH1Gc+5FeKWzNEsqxYLBhIjg9RXoPgS8jsNZdRhBOokXH3Vzzk/QijC1Xzak4mlpohNX8Hw6Vr1vbSqXsp2O3jmPeGGcexrltH0D7FewQXJ/0izOyKZhgHjgnt0xXs3i2Fdf0ZL77ORcRnc6A42yD7wH+8efxry/xTef2Rd2N7CqyW+9Y/IkHDKT1J9Rn9K6pWg/I5oqU15nVaHoMOqtc6TNGrzxzNNA2eUYp1+hIqC0024NpeRPG1jewHz2ZslXVGDH8OtWNN1aC51uF4HMUxwAAcFcdDn3zXQz+I4tO8a3FrcIDFLvgVM5Dgoc8+5NOTTQ4JrY868c3J0fVrTVIXfMsgik9DgBgfTlW/SuQv5rrVfF4sYE8yWa4CRr1GxiOoPHANdD4osBc+FhDbXAuIllE6SHO5UXKlT+B/8dPpVX4eTJDJ4i8RuGcWNqY7YkZUTSHauT9AT+FeXJvnt03PSjpG56/4plttZ0u2uSd1vYwK0ciqG+0QDMbKB2IIGPqK8N1Ai11q7s4yY7WPH2cA58sAgg59Tmu/8L61Jf8AheUyzMWhtZWVR1aMMAwA+uDXnev6de2WqXAkx5jhQhjIIwABjFXVlzJSRNOPI3E9T8LeMYJNe8J3dw7RvBcGxu5DhlMTkgFvQdfyFcf8T/Cd1ZeL9SuLYB5lueWtuQULERyD0GAM1BpUQnurHSYsrLfFIZn28CUkMi/QEEfjWnomvTav4ymtomK6jYXkj2yj/l5iVj5kBHfGCRTclNKL7go8sro5zxxL9r8Um/Rw0csKq+flw6Da+ce4yK56ynNzpl7DKTKI185QRyCpyT+INafiS5txqepT26gQ/aGbyD90Fj2/T8qzoMaejZPzyRmNe+1Sck//AFq45O8mzeK91EtzcSW+ki0yrG4xLNu7Kv3R+PWsyVEbuTj7mTSyeYzcoGOc5pVwVZcB2IycjGMVluXYiKpMm0qQW+UFTU+ouzTRTgkF41JPqwGKjMeWxld5HJODimrJuIVWxt7KP15pCauj3+8uQgYb23gZ46cdK5jUr9lklEZPT5iTnj2Fak95vQum4nGcvWRrATYWO7BHzN2B9K85L3j7WV+U8+8S6tJGAMiNdxyOvFefavqqXDMqABiCP9k+9dD4vVY5XwWZST6VwBk/eZPBDYB2/wCfzr1qK0ufJ4qT5rEdzkvHkFTjnaefwqvc3Qt4w4bGT7Emr99LFFCpyVOCoK9Qfb1rmtSvYWlKGRgAA2RyRW1rmEfdINSuwZC5bIYdwcfpXJa3qpfP3iF6fSrmr3mZzs+bfk5A6fSuYvZRuAKhcA/ia0UbGrk2ZdzMWRnDFWPzA1zOsMu5gQA2evrW3dzBMq20kcEZOK5jU5zhgVBXJA9eO9bwiYzkrGHdIS5J6evQ1mXMIYYAPHHWtN2GSCC3vnpVSZCVJAABP1rvhojz5JMyXjIJ71C4wfarkile2feqr10p3POnGxBg0UHrRVGIUUUUAFOBxjv3po606gBytzWnptyVkA3Yzgc1lYx0NWrQ4kHfkUmroadj1DQNkqp1OO/TJrvdF2EwAZ3ZwTjpXm/hiZti7tw7gdq9I0URymM/d7jA6e5rikkbxd0ehaLIgkyMfKMgt1rprfUMJuRsseueM+x9B71w1nKCEVSA5yQc4FbNtMiShzIWCqcg/h+ffikgOxi1G4ldFBPJHzZxzXRacGaJcynzMbelef2N5O8pbbvPHJ/Su90q5cKrOwJ6cdCfpUtFJnTW0xtRGzEglem7BJHrUq61JfSlQ2EIDD35rl7zVlVm8tu/zKDiq9lroncMufMQ5PPHTtWbWpomelprU1oqKCNxGSMY6Vp6FrM8moKGkCjJ47mvO7nW9ih3LKFBB55PvVjwzry3F4g+cSFjhsdRWUrXOlSPqvwvrEcCRvnBUDgV2kPiXEqr5pA7Y4JNeLeHtaCad+8k2yhQOPrTv+EzZLk4bocFs8n6GsTpbTR9DWviLzRsVlDZyBnv6VfsvEghkz5nC8ntn3rxbQvEUlwrfMB7n0/z3rcg15heNnJBAz8wxtrRvqTy3PcIdaIwQxKsv3uh/KtC21tGYK+c15Pp/iM5B80MhGD610CawpgE28np0PWtFJrVGEqUZLVHpyOsi5HIrO1TRrW/tWjkgjZevKA81i6T4jSOKPfJyeCDya3H1KOe3OwFtwxxziur2kKkbS3OJ0505abHiWu6fZ6VqZX7BamXzNu8oCx/DFcJfaFa6zrccMUEcN/JPuT5cAhT1AHPtXqnie1mGsi4aRNzfKu4ZAPQ/wD66xvDGgWS+IJbmUvJdQN+7MIyCPc5qUrpWNG97nAfGO+udG8O38tpp7xXkcWfNCgkAdQF7+2fWvnk6he6n4eimi1XUbKRGNw8ZiPmb8EtkN8pUDPQdq+iP2g7zVdXnhjW7i0qBHBCxcyOe5J7ivAPiHdQaPY2s+pWxa0uMWsSW7tE0/PUHuT3PTmqZKeh893dxFELWaytrKG185pbdUOy4uZm48xgOQu7+HNen+H/AIXahqHgs3k+bjUru8jF7LJbs8sYPRFVwdwOB0/SnfBS1ksfGtzfanpUFta3Ie2tLhsMVcg4jHBVB0+bnmvUfG93Fea0Ph/4d1G8v7q2tN91qFq4b7JMcM0azdOBxnr6Uw33OV1HwHY/D4T3WkeDIpJjt+2T2l2yNboRkszOMKT/AHR781S8UeNtc0K4sR4et7i5nntWJit9pRGB+XDHcwfpy3B7GuM+Jfxa1jw0smkWRLX0EjNJPM7vKpA5zyARkfe9+BmrHgCx8VeJxpGr6xbXMkp5a2sLMwzXJYgljhuAAAAWI/WqWpDsuh39n4cXXdJ0u+8WWF9pXiiaXCyybpJCrjG4mPa2PoePeurb4UaVbaZ/pGr2Di1hMK2jfvrjJPDfKFZlJ/Ed6Ljwv4onSz1LTdXbQbQAm4tb7UPnU8jZ5eDnjt3zVKxTxDfeK0xor6lpFpCIEurSRQIyecxlhu3ewrSxKZZ+HXgfxPb+JoUl0H+zYZZzBcSafKIIXiHUlHIbdj5t2ORxXslt8HNP0q+tYdAtZJb+RtgumhKoV65dQMEc8NjNaHgafXbrWrZ9UvglksRmf7cV+0sijjk9HPAIH1r13wc+sza/LdXGiRwWkq4WdZPnA7A568Vmm+ax0WSjc8++Lk194B+EV0L6GO3Xy9hNvyg4x9a/PzUtRjvJZJ7acywnpjpmvuz9uPxPFD8OxpK798z/ADHHFfnXaTw6TFNCz8EnBDfd9Qaa3MndRTOhN6H00KjKjjqW/nWfdazJDZJmQeaW4ZvpXPXOs2lnC8YkLFzgEt/DXI674lUyAoxz3Gc9uOlamB1k+vy3N6Y3bqPmIOBWfq/iq1gheEbY8n+I5H+c155Fr1wvnTbicnG1ucCuf1a9LRnOdzDAG7+tUCZ3lxrf26NY0Kr8249MVnjUJonIhZgd3IFcfo9zcbjGGUH0PeteTUpLcCBkIYj5SenPrQK51ljqxXY7HG3O75c/lV9PFkEUTPISCDhfeuKsr+Z4pF2naRzt4GPSlSaF4wGKkhhx6f59aOozvLLV4b92Kvhs8gH2rQtrhboMHy6oeD1/CuItr2OCRUixuJONvf2ra0q8ZXy25CTg46+9FxJdzvNP1CGNY0UDOBw2OtdnAskumMyNg478YryuO9givEEgx/Fx0FdXY+LEexkVZP3WO/P4VW2qJvc2xKt9atE0m6demWzk1STSbiW1aZXDkcEFuKzra4822EmcoT0BwRmqd5q89rA0EL4JyGAHDCh3YlZGZqd7NoEEsYkQyMQCeuOtZdpfas91CYbpordupA9+lY2ualMkgDtLubk8cE/Sug8M2V9q97YWy3MdqxYHrjNYu5rE+jPBiQanoj3vnJHPbxhcOuNx/rXgvxM8bHRNSuluoUkuHUrFti37iTkV7RGj+H18iZcfKHDH7p7ZB+teQfEXwXqmt6lJePqttFHCN6rs2qB6E/1qbkrc8z0281G5t2jurm6svtOQwMbYZSORXW+D9B0TQdYt7We3PlMu+O4X75B6/TmuMj8YCO+ewuLc3ce4rkE8H1DdK7/4ch5o76LVgLbYA9tJIN5UHOQMnNN3LOv+ItzeWvhCCz0cyvIiGZUY7m2ngZUfzrzjSbzV9Igt5iHu3lTyrhVhwFPbJ454/StDxfJfXelidrqVpLYCOJoCRKkechmHcfjWXp3xM1SytLky3kV/BKFBeWNXaNiMDIBqbX1GpNGh/a0vh/R0XUIWjuXl8wJIMSBPVTnkdKNR1q+tbiLzHlh43KfMDHLDluO3IritT1DUHvIblSlyhHmRyR/vFVh265A6jHNVYtS1LxXeP9hkQ6igMLWW3yy69Tg54/GocDRVe59M+HPEH2m3sLW4uJPMCgOvBzGB94Guj8O3NufF2pTh0ljELG2Z33MzqMKw9O+a+X9B1fUtGuma50q5hmhADxyuzbVz2HcV6CPEVppl1Bef6Tp9nMiGfyG3bHH96NumfUfnUKLTG3c7XWfCsmou2txEQLKx22aHCqp4bJzkgHJ/GjU/DF14et7COaWOWe8iR7cJjyi+7DDeODgYNLpXjtL/AE7zsjU7aMCaIXUICcHkZUg54PBzmrEPxB8u3ur/AMN6ZNfKpEgs7CZJEhJHzARkZT357VolfoTz+ZHa+Br+60a6S5lYalZhpBGhUhkZieOfmyOPpXQeF/ClhaPo/wBuuJNKubqHdG80ShBhs7SM8MTjHWrEYbX7SxutY8EC61i6YeVciQoygDlP3ZyTWxe61a63HZ6a9oujLBMkclvfRHzQo4Oxm5BH65rdRRnKbaOxtDMVuNMNo6kzb0ntIPKWNzyCpPLk9f0rprHwtqMN6lsmoS3bkZNss2M/L8w6jZweo6Z5ri7H4neD9O8QNYR29zd6aoKodU34kPcq6Z28/kO9dpob2fizz5dBtUsNMgPkSeYQAARkJC7Ab85PXnn2q21FGaTZzkun+IbC3v7i4vzHouno80Vg1+k626A8/KpLvk9yRVzRvGl9a6Il1ba5b6jDf4tzoWnYHlHGd5JxncOoGQK858WaLd38t4beAeFr4A/6F9nECMFBALt0OQehOM81neC7nWPgjaX2ueNLVdXiaNDYNMVkS3Z/uyf3jzxgdenvXPLfU6Fset6X4r0vwIl5dWkk8F5aoHYSWisl15jAKFIb5SApGMc8GvK/jdNe+PdUto2sIHinjW4kWDa6RE9znkEc5/GumX4kxzXejX+k2lhDJdWTG5nuF2wGdSRHvU8g8jAHp7Vf8ay2djoMWv32jwmI5tbm4spN3kv23eqls1aM5PueE/FbwvZ6rd2D6de2DC2XyYrZvlki2YDEdlLZ6kkntitb4davJc+LZrG6sRa2ayKjmVSyykEAlP7vUfma4uPw0JfGNrqd+0QsZpmSd3jYKVJbJHJ/2cD2r6E0zQDDqFrrNusS6ZPHEszFRiN4w3zcevydf6Ukr6i2NT4raBY3oab7E5soYVOYyEETDqzD+Lt+BrnfC6f2P4V0m7nljWCRlaOGOTcd2442+xQHjp0qxJrV5p+g6Zp+rzy/adQkmhuJMl4yrMf1wBS+JNJ/4pyO6uEVbbTy1pp0KMAZpQQTgccAE/jxTYkjspNY0uy0Ga2slkYIyosW04Ry2Tj0x3IrjPFUmpyeKYJ9Gu7S0s7pf7Qmj8zaXboxx1PSrXhqC7HhG7mdZ4rwI0hLSkrjdxtHqe9Y+o+HriRbDXYQs1xGskDxcYyOdpPoeaTu0CtuWLbSR4ohe4v7dftcQ82PHy7lU9/fFVtf0u6trfzV8vcVByBkpxx9O9b/AIS1RbqGeaZ1edFZJxjCRkjjb6//AF6ybGU3ttK80LMHKnfnJIB/lgGlcb3ONutdttNX+y5k8zYm5XxkuRwfyqnNrOn3mnT31kwe6sUEawOg+6RyRWl8UfDTappthqNnckbXYlIxhmUnp+NZ9h4X02O3N9HA88kUAcwrJjb/AHgaz1Rehq+EvEHm6THJeM3mQHKc8bRzj612OnanHceZeRPueRctu4JHqPwry++8SSPaBLWySG2IDbNuDg8HHriu18MRK9qgO8xtHlSDjB7ipv0GXrkW09wjwOSE5LkYOfSs/wAQ6qzaNcKHxsBO0nkfWr9xpr3F3IsJZUK5OG6muc8UWYttMkLu6qR8wq4J7kzPGNJ8az6X4pcysXjZ93I4z9a+hfhv4/k1W6iWMbj125xj8a+fNS8O2l/OjQFVjH3mz3P416D8J7q20jVI1ByyHaefvc09dhwaR9dpfXNxbIVUlip+YduP1+tYup2zNEzkbAF2sw4Lex/xrofCmr2t9p5faqsAAOOtQ6/pq3UTmPdG2Mbd5xzXPUjbZ3O6DucxpF1EPJdG2jdhgf0q14mjhmsrmZ1y2NpOcr1yDWLLZtaXjFwSEwAP/r1sXcMmqaNOkSgoF5x/Djp9awb91o3teXMeUXMttbz5jndQmeSmQvt/hXaeFZYwkd4imeGMbGOcYHoa4fW7N7e8K7QuCNuM4J+n4VoeFdQbTmmZiqW7gKU5IbPX8a4aM+WVjapC8T3/AE29EmmSPLgWpgAkAGWHPD/UCvIvGen3G2ezfAe0fzIZD/Em4/mMYrtfDuppc20CSk7khlBUjnaBz+VV/G+mx6toVnqAVg0UotwydHRuQfyH6V6lT31c8+C5JHGaZqsVrpqXk+YptwjBc8K56Ee3+IrZvNZ+26zp02BuESTtKBuKngMfwrhdYkju4/JZxFCknMh9AeD9eBU+meJvsN9plyys1pDOUlDDlojjI/U1w+01sztULo6zT3g0PWZNNuDi3a7likzzmNsHP/jy/mao+JrE+EPBE+lSsubnW5ysKLt82OJcR/8AAcvn8Kb8RNuh+LJvKO+3QmWJyOWVmXr+GPyqD4vanHP4litiTJHBEJEIPOXwT/MUpu0X5aBFXt5kfw31o6dq7mQqIoG86Z2Od0eMNGB6EfrWPqaPZ67PHLIWuINQcIxOSyn5gfpzWZZ3f2eO6mQbWMaxtnoRn0q/e29xfx2+qfLBIAFkaY7dpXgE/Vcc+1Zc14pdjW3vXNTwJqLR63cz3alxaRyXbbj/AMtEGVP5nFVPDt4+leLW1KJgk27fbkcnzJBwPc/MTmojeW2l4WzTzHuZi8jNwDEOwz2J/OrNpZQTG3v7KcyxacrSyQZ+aIryvHfngU4vZdUFtWzH1eVbTU9UtUwITO4API68/wBazU2ndlyzZyfpxQ75uZJJGMhfJc4wQTyc/nTXwJxtwFOcY/CsL9S0rD9hD/KWGG+YdjSsMl9+5QfT19PpSfKqFVwqqeC3XNKCPmY4J6lScVIyPOCNwDEdMHkexoWD5xtZVDcEA84p7bip2lto64xg/WmYEUqALgE/maewtz2OdTHEVZQwBzljjFYWpX3lxMNzOEOCAMcnvWrLcR3EZL8EDJ3nIA/xrj9Y1Ty2dNxUrkDHcV50Vc+vnJJHF+MWSWbO0A9x6fjXASSIsjN0GNwVvQdq7XxHKrqgX58HBLDJ+teb65chCflbkZwDjFetS0SPmcQrzKuqaiQjDgqCdrPwFGK4ea/Ksx3Zcjmtu+1DziiADrgjHtXN6qokRu3TJ74rrgkc0o3K810xjdhgEmsq6QOc5O7GS2c80s0pUBQeQcBfQVn38yxoBn5jwT059avdlR0Rl6lNngbi3c46VgXYQpjJY45UDrVzUZ3bLLwCcVms5Gckc56dR9a2S7HNOV9zMaMBzzhR684+lRyrsAIYj047VZdlyDzzkjI6+lVXz3OOOPU10JnO0Z84yxOelU/KMrbVBJzVuY7c5ra8H6R/aV6MoSOvTNdDlyxucko80rGKNBuGj3LGSfas+e2kt3KupUj1FfT+ifDQ3dr8sCn5fmHr71w3j74ZPCrsi4dc4zXLDFJysy5YbS6PE6MGrd9YvZTFH7cZFVD1r0E76o4GraMcBgn6UUA/hQTnrk0CDHNXrGMPIBgZ7VRHXitrQ7fzplXqT+lD0A6/Q1xtTcykDjPrXeaLFLKF3SFWGCGzXM6PYFlw4xxgknvXZ6RanyhtyMY5HeuOWrN1sdPpj+cApAKoOSe7etbIlDIQjYdBzn16Vh6fEY9u8Fc84zWlFNhSo+bIPHXv3qLjN2xuxaBPl3EfxE5x9celdZY6i32ZXLHaAQSo5I7VxNigE24IXYEKp5x+eK0jfmIbAQigbR7HtWYGnfa44CxRL5jnk1n2esmB+VK7j94H7p54qo10ZDGRuyo69c+3HWoZw8zrhRIobJIJC5/x5o0sXc3JPFPmShZZOT1Y10vhzXUkuADktnqvGK88OnESjKgMTk9SMdua6jRYvs2SPmYEEg9/cVnLsXF3PetP1hxBsWRgWQdeQRUtpqmHcqC3XoMge9efWXiPEQYAkoOCvUmtbSNea7lDyuB6j/61TodHNfc9V8N6s4O0vzg7h2Uev6121tdbud2DjOB1H19K8is9QOmyLMNpHXAGcg9yP6V1lh4o8phv+RTz6596zb1sbwskdyuqCJiFkKjG3HB5rY0bxERG26TYG6g88H1HavPbjVY7td6EOvrmrlnqUbPsV8bsLuP86z+HQ1tfVHsumamJ0Ro5cqx79q7HQr+6eFd+zc2drZxgV41perGxXZJICvRTnmu70LWhcRIwbAzwAfStOYiUSbxjc75N8oK+WD8wHf6fWud+GkYg1ufz5mRDlsHln69vauh8RyG9t0l/iz+f1rzmPxZF4Q1BnvFM5kbaBH94k9MV1wkr3OGpDQs/F7TzdLfXEpjhaPMu503KUGSRk9BjPHrXy7rV+BBcamuorfRrLu8u7iYCBQMBYwTwDx+FfRXxP1xL6xwtzL5DovylvmXI5yPxr578S+FbC1k06OW9SYTT+aqxuRIWLAjI6Y9q2b7HP0sdf4Nv4o/AzXGvaUvl2Gbo6g6+XBcu3CrGeuRwoH1J6V4Dq15e3HjpdT8N3ZtLSWZXjiu5w9rKwPKtjGQM8Yzn2r3j4saJYT+CNNsrXfeTfaALiwtnARYgvysQeCe+OD2r52XSVsNV1PWnafTIrd3a0srqJQTGmPmjAG3nn8/ai2oX90raNba94q8YaoZLfTzrtumP7MhtGIl56yBshULAEDPJFem+KvFNr4V08aHd2skOqRQxnUri0jCw2ofqI/mwZCehIPSuX+AOsW11pt1PNe22l392xa/1W8J2WsJZvkB7tjHXuwrZsfB/hzxl43vbGA6hcS6cgu7a5muDJ9uc5Bdjg7QOw7HNWlbYm9zqfDcml+Mbf+1BFdJBaKIrLTrydUviDwzOpHP45z2r6f8AD3g3WIvDVp4e1bVk0v8AtBY53nDK7gA5RSBjGfQdfTArw34IeC4vD93DrN/o41C7vZybebf5sSSYzg5JJIIySQBxX2D8NdOtbpv7WMsEjSMZHZ0LsXwckOThFA6AVppYmO+p0WieBbKHSre31K2gvJki8v5owML0PTOPwxWzpejjw/ZLb2jyS26ZKpPIWKj0Densa0zOuFwy5b7oJxurH8Za1H4f8OXt2527YyFAOOcUWUVcScm7dz4q/bY+Iq66YLCCMqsQO5SQCCD61+fnia8ZrtwkpjHdM89a+g/jd40bxFrN7cOcqJCvzdhmvlfX9XWO/lddrKMgMx/SsIOzOyaVtCfUNRNshZ3LKAMZ61x9/wCJ44pA6kTDPOOoqHWNb+0ZOdu8YwpHFcdf3KQb0UgZPBPpXQtTiludRfeIGdFZMZY9+31FVjrGbYhhlx2z+tcpb6htfMjfJjHHetKO4gmVWO3IGRkdqbVhLU1IdUmeVJlbDLyQT1rRi8fL54iu4RKMYyfT0rjry68qEvESmTjkUyKZbhAC+GxjNC7jO5PiBLiJxCwjB9DRb6g8DYzkngj2rlLe6eBiqDBwBuPArasZ2uJUUYyfvEc80kB22m30cLfaW2/KOB71dg8TSSMXHBP61y9/PBa2q5kXf0xzzVHTdTk80umNoFVGz1Ibtod9HrCmUmV8uTgvnoOa6YazbJbxRIQj7evb6n3ryy1uXlmEkzbVIGcDtWkdeV9qpksOnORj1p3Fc9BbX5LFVWaX5mHODwQe9QnxQ091Hs/dpHznrmuJm8SQlRHO+6TFQf2jHsVomwPUHJpN9Asd/qOqx61GojhIKA/OeCcda7b4aeGk1S5S4MTtcxj5Wd/lry/wnfW0k8aTqQc/OSfvV7p4R+zW1m7xI6KSNpB5rJl3sjudeg1GbT7W0vLQSyK/ytuyNoPtXDfEmztjpUk0oMciAErIfl9vqK7mDxFZtexW8izzMOfO7Jx0NZnxO8ES+LdNVLeYs8aggkcMO2ce1FhLc+aNa1BrmeKWwaCHT84WO1iwCR657/jXU6Zr3k2SXt/II9kYj8iSHDbRzkHtyfyqlq3hy2le+0tJ1kaNl8tLVDuDcZyD0HWsXxNo+psltZmCWJxHj7T1DkDH1z7VFrjvYZ8QfH15p182p2Xl3GnSRooiilw4cdAR3HsBXn13eXt9Aus2lulpeyS7Nm0Kkzf3dp74PWt5fD8niYWGmTsl09pvEr7NpA7ZxyfrWPY2L6fef2M8X9owRzbpJ5ZMLC3fI69KvQVh1np0lrp4u7vTZ9OnIPlyWztyxPPH3Rz61eu/DsiWceoi9vYbyQbiiQZZscBi/pXpPhfTbCxtRdXSXMekqwR/LfcpOR8wRs4HOK7678CrqcziLV1vbERr5qz4gSJWHC7c8/oKrQLHz/bnVW+xQ6tDezW28PJcQyEcdtrd/wCVdxpErnU7q0cz3enTrmOWfLiMdsyDgn25Fd/ffCzT/Bum/bILucTjLRxQ4mDLjONpyF9ay9N1Wwv7Zpdahs3+UHz8lJZs8bWiUdqlq5S8iv4X06T7c9zYapbbbZxJHHcQhkVs87V4/lXsriDxRpk1ndamujaiqgK2n6dsSfIzuLLjB+teI339l+FJbyfR9T1G4uSglVHtQYoUzwCcbic9K6vwX8bvE1ktnL4mtSNCjuMIGt8M59SwIprRg3c9p8O6DqHgTw3areah4gvIZUzbFY/Mij9cv1BPrWpH4v07xB4js7LWrK6ltwnmPqtxIrRuByD5hPy49SOa858OeLfDmq+LbrV9Vv7yx8Nhdv2WCZvKU8jOeThvYcVyMHiDSPEl3rUNs8UWmeYttbzzs5RWXhWPQHjPPSrbS2IWu53/AMQPFOk+EPGP9oW2t3Hie2uGXfDZW4NnEOwDkYz0yOmfan6b8WfEmo63NbtZ2niHw64Lta3fyW9qV+6vykcgcZHrUqNH4N8IRo8OlalNcQFoVI89FTOBKUHXGM8CuC8NfEjW/Dc01hJZ6NdQON6C2iGbkN3AGcP/AL3OKzlqzWOh63deIfDGn3trFDdW+o26OPtNlOskkUMhB+XIJPHY89Km1fwnoFtbz/2XqWp2NteFQHvUTyJ8klUBwXUZGOQD71m+EdQ03WPCt9fXng67ke1t0kWC2VVkXDYZxgcjnk9RnNafgtLK+8R6bqWm2Oo+H9LvvMtpdP1SQzNHkkggAfLg9KVupd0jO0i1mOs6dbE2U1no8ZeW13q0XOCFfODkDcNxORVp5r2xsbq0n02H+ypJmmWWOQCNVLEKT8xyBx+Q/HQ8T65b6bchYtJlsbnWJZbWUEDy8AkZk7ncAMMPXFY95oltpmvaOkt04k8sRC2iO3f1ZssQeCD/AFp9jLcoapFpereC5ALmBTpUkKtE8hZZWU5HLYyxyv1rvLfxBDD4c0nTrfSBp9vdGK9lhiwS+xsE9+/OBXHXF7pk/wBugfSILh3nhZLgSkgKxIAHy43DA49Oa7DxtbaP4Eexv4VniuLDyYQisNhlkA2gZ54yfY1S7k7mjr+lW/iPx/NZNLara2wgdF3MN5KhsMB904zyPT3rH+NmoWGs3Mlta2cL28LRQrJbsdiDB+b13AnrRc308cUU8dtv1C2t2Yys+3zH3AEE/wB7aSPoMVg2N6NY8RTypa/ZLScNBcBn3qCeBJjtgjNS30BKxc0nRBN4Stra11aVoVj3C4BLGSL6+3NTeF9WgsrFdOeMmBYeTK4ZvNycM3pW5oWo29lpkdlZyRyaVFmF5Yo/+WeM/L+Jri0GnaaLq28loY3k2yMSQw3cZJ/Kh6FLUyrDT7nTNa/s+C88qeRg/wC8O4SEnB+nBr0nXdOXSjY6daIgmZdkxBAxkf4k1w3iHSkS/j1COaN4Ld0Qepxwpz2ySfrWnf6ob7XLi+aPfLAYgiHjDYyfz5/KoXYog1XSr6Gx0NryIR2NsxErFv8AWAOwAB/KqNxYQeFr59Z03TjPFcMY/JD7++SMVt/E9rvV9IjKqsNkqCRWkO1RjBJPvXndy8t7ZPbWOqRW7xMskcm/cGYHnPpUt2BGt4pltY1tIvszRXU7hljC4MKnqMV1iWUel6PaTwupEQPmqOgB9a4TxMbjWJrJ3Kw3qlVjuwflYjr9K7eO2mk0ox38YWRoRGMHIZh1PvmovqWlYSDVrd51eF1VzgEHpj1rzn4xeJobfMCuF4y2DUviCN7SWFbSYjBPOcc+hryX4wX0kelNPcHNxtOSvOP6flWybtYxe5gXHiqOIEQy7y54TjOfbFdJ4Qn1Euk4kcEtk4X8q8G8GXr3moAyMWG75VbrX0j8OfEFplLYsplXomeKb1L2Vz6A+Gvi6a1iVLhpCnGd3fPpXvWlQm90zerCQMN4B5xxXzFpOowNdoQ4Rkxg9RxXtHw+8dC4kazLZCjAIFZyiup0U5jdakczm3bB2HBUdc1oaYZLG3ZHXdCy8hR1rmfHWrDT9YJDKrP83vj6Vb0fXhqcJQIzpjjPauNq3qdkZXMjxRZxzTRFAWQtkHoSfSuIvb/yZiEk2lV2bWHGP8a9P1pPLQFI8ZUcK3BFeXavAWumkOPLLEnd/DzxXnVVZnbFndeHvEBtNESYsV+zW7GRxycs2P1rs7SWfU/A2qGA70Qx3NuOo4POPYDPFeWT/uNP1CIMxS6iTZngfLzgV2Hwo1p7e1Om7sK8DydzncDxj8P1rppzaai+xzVIJps5fUbe216G9Nim66t5D+5xgOD1x+VYuiWjXl/a2rq0cqXA3Ag4wOf6VpSXKaXq63izSxO7shSHqPX6da39Ot7TXZZroOdOv4YynnOAEkJBC/jWFud+ZtflKXivUh4isLO64Ltbv905JIcjH5AVh+MGW91K3lJGRaxKWzyCq7Tnjr0q3etbaLJBpkAaaeGJlMr5GWbqRWA8m+3aGXc+CWBY4PoRUzlumOC7FjTI8Wt7KyqwjjEm3GMnOBUNtLJdrJFNL5m8q29znbg9fp2oSQpYTQqpMtxtRVU5KqGyaWdfsNmbVWElwx/etkcDso9/Ws7s0GXNx9ouVf5vLBCgNyAo/pUsNy9lFK6yczNt6dAOlV2TaAWbB7gDOagkJlJTzCpAwVPOKm/UVi1OftB8zCrI/EiBeD/tVWjCLt2tuJ9uhqb5gVKudoxgeuKiDAt1XAJGBRuMeQVbGDx64IpWJ6nB+XHI6+9JyjtlVOB8y0kGNuTlEXJ29z9KQDlzJJ1wnQHOOR7UgceZuGWznB25xnrQQMFiR1wdrUmf3ZKnaW4zjOPwp9QOxutUKj5AyjGN3Yj3Fcrq98002F+8eoA4zit/VHjVmCPuVuhDYA/GuKv55N7EMWwepGcj0NctLc+kraKxk6o7TbsnBK8k9a8x8TSNG3Lbmzjc1d7rd26wMOcnOCCOK8t8Q37O8i527T1K/wBK9GnqePVSRkzXGXO5sMCeRz+NZOoSoiMBnnvT7i6CgsBljxtBrNvLlnRRnLetdljnRmXN5sLkK3pn+tZc88k+NwJB9fSrF/JuZw+QeMkGoGYMoKqDgAHr1q0ZdTLuYiynnKDnI7fhWLeuY329QDgHFdPeAiMLhY2zwcda5bVCEdR8pAJxgdfc1rDVnPU0KXmqQfl9hg8VHISUAA4/WmltpPOfYHFMbJOVJIFddjlKkxD5Az6V6z8INFM0kMmzcD8pU9TXllvCZ7uNTyC2K+mPg/oaqlv13e5/lXPiJ8sbBSjzTuz3TwjoUEViqyoAGA/DisXxt4JS9t5isexSuT7mvQNGhSG0RQNhPB+Xpx3qXUbYX1uyucqFxgkbjzXgczT0Pa5Fynwn8SfBTQyvti2lcnJXBryGeBoXKsCCPWvtb4meFo7lZ2ChyAT0wT+dfLvjPw19kvJCq7WBwRnIFe5hK11ZniYqjrdHDUn51PLbtG5DAioghzxXqHlixJuYDFdp4Z0lzhjHuz0HasLRdKa7mGUO3PpXsXhfQCI4t0YPGNuOtZzY0rk+m2HlCMngEjgjPOK6SxVUCnbljglicc082IgijC5GTnLDp7U4qAoB3sgPQEZ/KuSUjdI07W03MeJDgbmGQAa1IbaJwAzbN3AxySa5yG6KSJgE5GAo61pW144YZOADjggfp3rN6jsdA0axLuU7SzfdA6getCoJmTnA3fwjJGOlZsF07kjJIAA3EYHP8jW9bW/JVySDghhyT9CKVxC22nqwGchfugjjrWlFaqm1I/m7hifT2pnzOvK9MDKn+vrUschtgMEFUJzzyKL2Alis3u5BnOw/Lj0z3rUt7VLJ9gcLgY65qpbXskwCxKd38YyPu1LJEWgbKnbgEMOB+dQ9dTRPqT3Wrxwx4XaCp79jVzR/ENr9oV9ys2Op45rk7lgzNEV+cgklj1/xqO3Dwuw52jpjAqbl81z2nS9TFxCcMWAGeCOP/r0241u4tJWCHKEZLHn8a4jQb2WP5JDujIBLAYwPwrp4kedd4wxC/KAPvZ6ipsnqbKWljY0fxOyzxxknD9R0xXqOjxLqKRuH4A55rw+G3uEvFZgc5GAx6CvZfAl00cCN83H3txyV9Kw7s6Kb6Hbppbgcc5Bye/5VvaBdTWURDDI6AjsP6U+weOa1BkIVQOWzn8agW3luVaOJvKtunmEYL/QdhWaWuh1cpc1XxKjRGBNzuR91Tlvw+tcnq+npf2sOoyx+TJCwO1W3MCPWr/lR2sxSJSuWKllPB9zUkiq9otmm4lmzn3rspu7szjrwsZ114XsdX2XNw1w/7kiPHGDjqfWvM9S1nT9HENtPp5juEJ2hkBl+9gkDsOc/hXsssd3Y6EPtF8kMjx+UVi614j45itpvEZuL1Us137HmJw7BR0z2yevsK7rnnmL4muDPoc1xvnuTbMjXCoxHmRlsKpAxgknk15t8XbO6vdWsZWv5/tZ0syw6baxqRDDxjIboWwOvXNe0zaPb+IUV4LxLPRAonuSv3pNv3QozkDNfL3jq6Nl8S3urrWgsuoS7I0MJYLEuAB6YPTr2p3RG2p1nwy8NwReDZ11+0k0m2vdQR8OykvgHc4UZwFAJweM4q14DtdL1TWdc1RPDt9pHh4zPBZ6tPKVPkKRtjXn5j3JHqe1WtdsLrWdQspf7ZF9utREbcOp2IMq2G4BUcE98ivRoPDv2H4ZaPrF3fC2+0XbLYaRNGVKRJ90yDoxx83PGTntWiM92e/fAbwHpt1ZxR6bqd/pxa3P2g7kdJC3QdPl6dua998K6DqnhW0XToLq0v7OIFtrRGJxn+EEZHpya8Y+BFlHodhYiye6v9XvpDMtrG58iNAv355COWPXA6ZGK9/Opy2TW0V15QnfaZvs443HIwAeTz39qd9SrWGW2u3Msyx3Oj3EO1yplQrKi47gjn9K+bP2xPjSuh6UdDs5P3kqncwJBHTP9a+orq5j0uznlLZ2KZTvP+fSvyb/aV+J7+I/G2rPKMASsqdcKKmb6XNaaWsrHiXjvxe1nPPktIsgPUZrxe+1aO7u5X3ORz8vvXXeNtQaWNHdzIMdAeDXk19fNYzsVUBSc4BOaSiDn0I9YmlEgLBljJ+97elYlw3mbeS2OOTWtq3iFLy1hjSJQQPmOKwXO4kgYHpW8dFqc87X0Bhk8Hj0qXfJgYJwKiBA7jPtQGZjjNUQWJbjzlGSRjoOtEMvk85KnPBFVy+SRxSFiWFFgL32hpRJI0nzn15zW9oGppZWrSSPgjnjrXMRkLgnGfQ1cMu9dq4Un0NS1pYrzZpSavNdSZlQYzkYPar1rqflxK0YwOhNc3NK23B5HY+lEN4YmyrEAU7aEM6yPUJL6YKgILd92ABRNcPASofDdNw5xWBFqjxAFRyOOOaH1DzWU5PnY4bPAP0qRmrJO8sq/vHI3YLVtafakuqiUsSwHB7VjW/mXNqm7CP2aun8PafLJIgUEvkUbgeoeE/CUUscV2zkFOPLHO4ete02GlNdrF9ndkijTLxoME1xnw7WLSrDzrqFZcqxyTjGK63wHr9pf3WoPcXSwY3BU3Y4PHFZ21A7nQPsWgOsy3SzoeXixnJ9K6sXE95bu8NmVmJwN/wAqxg/xVzGi/DzRbrTLdnvpvMB3+Y0mFwT/ADrvo9FltcJp901yiqqs0nCyDt1ql5geC+OvCp0Z7aWKTy5ppcymFMs/PB3enbHeuT8W+GNZupfMjMSWbR5hZmKu574HUV9DeK9DeC2hSSGKS9ZCfIRuAc8HJ6VyL6JdfJG25JSMR5QFge/zHilbsO9z5x0/wG9xJbXUY8ueNny0E4jcr6k55/GofE/haTQbUy2lgltuIeS7upxMjDuWAr6C8ffD0aVBBe3+oQ+HrVox5rRqJJJUwCSo9PUCvFfEejXl1Du0a7h17SpPkW5kV43dc8FA3QgcEfjSsO5y9r8RLTSkttMsb7bEqf6TetAJBgnPCMOFBo8M2uuq9w019dazp924kMluyyKy9hg8rx2qKew068gu7WfwyJNQtn8y4vJJdsmxR0wOCPw7VpSGNpbLS9HvESV7fz45MhQ2SeMAZJGKok9d0fVXvVNn/aEVhpdlDtm06W32TSe+89aqWegabpmoSalJf6brkWwn7FHGfPYHsuDhTg461x8A8HW+gzN4k1eW48QBgGWVmUnPCls84Bxk1Da+PLP4Y6GyDSI9+pny1uLSVZSrg/xg8J/hU3uVbsek3/gSbUtEhS18HRWFrdMYUkkuWWdTglWChjnB9TWTpGjP4ftrjTrizOoak0irJBK5Ekb9FIQcbe+a870DXm/toSa3qWqG+837RbxRrmPB5wVzyPoK9StviJol7dWdpZW91Hr7RhpLveq+cgGeWB4wPWjcPIg8N/C7W08Qi31LT5Zo5JS8mlPmBULZZHRuAQ2MAe9Ux4g0XQrrW9+iXlpFcxSwrYmxJ2TYwNrexz04r0DxR8VdMSLSdU0TxNLZXxkFpP57LcRRyj+Ee3euYuvEd/qnxEgj1Sd76BkUm2jXEUjKBwQBgEZ/HIpu1gWpyOha74otda0Wy8UmfTNJiBVJZiA8aHkPuxwuONtej6FYaJrmqy2dnb6dHp89wfIv2byRPJ1AA43MR1xV74g+J9F8aXVn4fRLWzu5oCUtpk/1Z7qxzzjbWR4m8EtY+CdPOo6L5lta75EnjnMYVsgHIJyARjnjkVOlx9D0Kw0XxJ4Va5s/D0stwpiEf2IMGktST82COdpz0PUYpmgeJtV8M2KzX1pdCyeUq8caNmWROMg9i3JrlvBGvReCNftdY06/mngaySJmMxeGXkbAWIJLDkZ6DFdp4k+JMN1ZXUN1oH2G6mP2m2iGWDP93co6Z5Jx+NAr9zpF1e1sLdLvyLjWYgdivIN3knGQWAHGG46964SaGSHULfUNcjs7RopyIpYt7I6n5VcYyMEDHPvVPTvFN9JBLO0c8kcsrLPLBMIVHyjIb+8AexrG1O01PxHNCi3D2otrtEhigO3z0zxGF7gDJo8iTuNZ0AXcnhttPiM0MYMl1AcSbwCRzgjHHGa2/ilqlzLpEsK6Qt9GbmKHzpRzAoT5QD0bB7+1aGkyW2lxWC2sYutUVNudpRWwMucYxgKQfSuA8ZeK7tNXewvkgvbixZvLTzdomOQAwAz8wxVPRAS6MuoWcN0bmCV0niWaCEr8wyArjBOff8K37TTNR1Dw5eRwMscyyI0cs8e0sq8ktjrnH6Vz/hTxVd65d2l29rvdIdmNwBPzbcYPpn0rtNA8YDTL8WTT8So0kfnqrBdrEZ9CDmpVim7HE+dPoUKwxakL5JpFLPGMR5B5x+vFali3meK4opGkliu3LgFPkwSBhqueK7DStPsWkeH7BeGQyi2QZj3MQFKjtuz2rPsNSlu9U+0BTCLVEzGvzZ2tgEk9KT3sxo7XVo7XVbK7inthCII87ox8rlSGUH3rh4kZLPUTcKJppriOSHtlQOD+v6Vo6d40knl1KwgO683s7o2MeXnB5q34h01pNY0MwBJIxJidoxjIxw30qSjG8ReMzqSvp2pRhImiWONSn3exOPr3rN8PeBrHRp7tJds+1FLQL/y0Q9Cp9ad8T7ebUb0KtiWjdhH5i/eYjoc+mKv6HqCx3lmk8Bk8sCEzN1JAzye9S1eWpWyCKw0y/t5I9Md0htyd1tIMsGPWtOeUW+lxQs3mMmNu7qvtWeJrLR9TvLuD96btsNGvG056j1qle65HHMCUwgHzEA4JNSkN6K5wOua5HDqdwZMxogJXeOTXivxdnm1LS2aEuQSSVI7e1dN8R9aOreKDHA7KJHO8L0+mKhvvDF3dW3mXGPKC4XC5rVamXmfOmjvJbzrIGMWD/DxXXaf4rl06/jMbyEg8nOaveKPAkqwyvAojZiSy44/CsDwzoLRXnl3XBOAC44Iq1qB7foXjvzxEXuGBOBx1NfVPwgIayjvVkDydxjnFfnu7XVh4hjS3coikYA7+1fZ/wD8VySWcNtMQ7HAJIzzU6J6mkdjq/ifqOycTFX3g8nHIHpmq/gvxZGkkSiTYw7Hv9fSu78TeHrbWbF1XaH29WUjJ714jq/he50rVY3tZTt4BCjjr1zXJO6dzsg2fREUR1mI+Xh2C9BjOfauM17w15e9Wjww5568Vo/C3UHt4VEzkNwSWPI47eortvEcCXcBdFznG8gEcfSuarBSVzspytoePyz7bGH7RGzQxvtYpyVPaum8IWb2eu2upW8wkt/JIQHg+nI+lZU0CSXl1p7kRi5GRtJ+Vx0PtxUeh30oFzZvL9nn5SF8gEEdvxrlpuzT/AKuaPVWMrWnNlqN7Dw9x55l3kdB2x9aTU7qW3jtraQkykefLt4w+OB+Ax+dbNzCmrX9vdSbTcwwB7iNFxv2ZHHuSP1rmZbiS4mlld9zSEtg89T0qGnG5S10L9xqIvIomniaVlACuT82R2Bqu720cqylJJmbJZZMD8DiqI5BUEgYzlR374p5/dxqu4bV4A6VlzX1ZZK+oOI/Lt4ltoyNv7pcufxNVyqqcoCMjJ3HPNKQzcMyqE6bf61GG2IFbnP3R0570rsWiHYDu38Y65Pr9ajc7QzAEY/iQZpdyR4c5xjAPX8aQArIuMEDg4xkj1o3GPVido3g59T0+tKBucZ4AJ6DA5oiXzGyCRznjjikWQuwK/MmcDaOc0dNQHIS8bKCNwO3DdxSIgwoC+3HU+hFLEzpswmXOc7jyKFYkbcn73X1x2p9QFyZAwAjLFuCB29fwpWUhh0J7MDwvqKbEu1lTDRgZPHcUjYRwvUHqeOKQF67vMj5+W6kj731x6VyesXLWxYLL5oP8IGTzXRX5FqjRtIQdpAbOenbNcD4lvUFv5SMgyOc9TzWdOJ7lSV0c74g1FBhQ+XAIHbnP5V57fztIGcMQpyADyfet3WLxH2YbaVbgDoa5q8kdjlgOuAV6da9KCSR5Um2zJuXIO48oeo+tZl4xXeNw3DgbWzz61pXOFOWGccVjXjrtznBB/StkQzJnkD84JYHqaA4YgucADp15+lLcgN0GeeuKgGwsGHOByPStDK1tRtxMQobPAyMk9K5i/DeaWBA9yODWzdzgTAYLDqDn+tZV4RhSc4ByB/jVw0dznm76GYUZsljwOajkj+UkbunUjrVsxFBz0bkE9BVaaMqDnDZ6YNdSdznsanhHTvteqREjeu7pX198KdF8qGE+VtUYYcfd+lfOfwo0IzzRuy8Fun4V9g/D/SzbWqMcIAnSvLxU7ux0YePU7GFFJC7wecYPr1p0yhw6MCrHncOhoXG1mZhsBJJAoJDhTjcF6Y615PU9XocP4x0Y3cUvzHnoD9K+dvH3hDzJHfaWDdcDivrTUIPtMWxwASe45HtXk3jTQPOkPGQRgBegrqpycWcNaFz5RvvC4YgKhPr2zVWHwZ8w3goO5brXruqaK0M7oyeuCabb6MocMAoYADJHf2r2YVnY8WdPU5Pw74VWKXa+dvrivU9L0mO3gUbXAxjAGBVWzsVjjjZzkEDb0znNbSSkFVQgZ+U470nUuTy2Ip7ZpYgBsCg4AI54rNlsmJ3SJlATjaOela7sSMOduSOM5NXLXThcLuKkr6qeKzvcrQ5gaczTEqO3BfirsVhM0eGHmYI289K7C00UOo3bQWGAcdK0F0oQxgBQVI4birRDOUs7NvNXacc8jpjj+tdJYosMSNJnbn7w/wDrVL9hWPBU7gMZINWYrbzAAD8zHIYHnHpTuxEEs5U5X6/e9adDYSXcgVVJh3ZAFW0sERckfOeSQcgVetbfIRQp2uAfTt0qfUdiS1gS2fAQkDhQ3GPWrLW/mRDcwYE8/TsPypIbUqfMK5VDjBOeKsec+F2qA2OwyB9al6FrQoNpTH5WRSzHCk9AP6Gpv+EdyRjAQdCecfU1pQwOAGdM55BJ6VK17IQxwOgIUDgUXVtRkNrYx2JjBONx645+ldNBJCsZLDbx93Oa5pbzeyBF4zlyf8+taEFz5W3JATknvg9P5VLt0NIs1pnhZASwLqc7gOMVseGdceGbBY+WONytwB6VySXqrMcAsCf4OQfauq8P2Rm2IoGDguBWEjpg7s9I0nxPKyA43wISACM7x6mt1/HSTBQVdT6dRn1xWDYaI5tlCwHgcANWLrdnPG+1ASBxjJ/rXPu9DtvZWO2tNYju5SIf3ZzgAtwB3xXRrblLNmIOW5Bxk4/pXmHh6c2Lq0jBP7wbAxXqtpPLd2AZ98Nu6YyT+8f29AK6aTV7mFRNx0OevNctdOmjs7q43SEjAiBL49AB3ry3xrob6pq09z/Z88tt5uAHfy8Ljvnt3Neg3NpaabcvcDZHJn75+Zhn3pusJFqNhciUNNIi5UKOCcdCe1elHVanlSWp5VqlrqOt6FHHojQWyIMNMg2sy5AwDjsc/kK8F+M/gu+vvFdxqWmagsH2YCKbzDgnYvOOOmTya9ull19tfl0mCCNrYkqDM/HQcDtnOK5nX9G+y3sFpe3NvZEgySsRxIOp5PofzpbkGP8ADPQo9E0K2kayVogJFYyzbzOwIOQTyBn88c17V4e1mC90q+efQpdZuoYBFDDfz7mjkboW7fT64qno3g+0uNOsp7a0N1YPDtjlhlHmbsg4Xso9T3Fbs2vW/hyOSx0q5mlnhlVjvjMkbkcDDHjAPGfx7Vt0Mtj0H4ZfGK50p7NZvDt3qOqwxuJbmMgny1427SflAx6V6V4b+LFxrN8b9ILWKSf5vKuGdCB0UAEZ/D1ya+YvDupz6Xe+KZbtknv4VQRTW7Ao0jncygdSRnkmvevhnAniLX0E96DHGissDglfu9cdAOerHNQbJx6o2v2hPiPceBfhdetcRiK5uQVaZZgwyfT8MV+TnxE8SxPc3En2hXZyzHJ7nvX0z/wVa+J8ngmHQvDembbZpE3SRxtxkDr9a/Mz+2tY1tWczsVJ6Z704RuuZlOVkoxOq8S6uty+YpGj2nsa4fVZftDE+YSy9yaL+K9SQvIC2DnI6VQWbarhhljxzXRG1tDmaknqVgxySeR3p6uD25qJgef0oJK8ZJqiSUBSSTSBhwRUankZHFKTzxQAfeYnPNBOOhoGSeODTcYzzQA5MuwxmpCDjg4FJGVGBilc+h60ASggJnPOelKSq8knJqAsRz29fSmFyfegC2rElVyT7VMoOcn5c8DjJqijkjpj3qaEktjv656U7Adfo0ccke1GOQo284Ga9B8N2zK4dTgcAZ/WvLdJBjuBsPoM54r1rwpO1qYkb5364bGBUyViUz1/wnKs1qtpMguGYcrjmtY+GdJ07W471bdghGWIBwvbqKzNI0mSaS3uI8xg/N8h5z3zXpXhVUk0yaNEFzcE8hyMD8ayt2NUybS7cP5Fncyy/wBn3HMUyKcLn1Iro7bxavmSaRYyXFzaRMuH4Cgjg/N1rpNI0EDwDcKGe0uCCGWPB4PcUnw88Ez+Hry0uJdGR7GcZeWQH5iOpx61a1E7IbZ2N34huiLLU/3UAzJBOMM3pjjI+tdFo2mXMtmlvLZRu6MQA0Zy2RwSx71Nq2itZeJP7QtNOaeNGLRbJQySE9OB0/Guj1Kz1I6JHqM1u1vfR48y0jlLJID/AHm7UEnDeLfC7T6EdI1DUyyq/EAtxK9uW9PYeleIa14e1PwnoVxpd/G9xZFmMOp2cSxY9GCfwt+hr6S8S6lFq2m2c9hCxvFc/uAw3NtHzAetYniPTJdf0u3uZVt4bDZ5dxFeRKHQ4PQ9arluTsfGlvJp/wDbqW5vUeWFdxfUlYiQY5zjgH2rO1PSfBL3k3kTTfbbgbUn0qYbYJCDlSCflznpXUeIfhEup67dwXsl7BiUjbHGHgnj6go3UfLn3rhbzwCvw+1GGa2mcWNz9+O6/ewzEdBk8qQCO/Ws7WLvpYo3/wAO4z4YuRI8F6Y3VodRu5lNxEp4ZM55/HpVqytdC0/SbGJNSs9Rlli8lYpFMbBxzyQMN6c+1cJ408I/2xqEl3ot5ksBK9qW2FvYZ4JFaPw80WHXb2FrtYWMbq7xO7KWYeh7fhSuC1OolsTeaNHdQW13d2yP5UgtxmSMqu7Jbr6j9Kqto1r4QtJ9QNzdW2oSKxgDKpMTvwQc5yMHNdU/hm3vJBNo1/Pa6RLMZHTlk80dN5HJGe/bvXXaxoFpd+G763/4RuDV5Gtmkml02VseaFwODwM47d6n1HsfPl/rMdoLDS4dTWW5uJBI6JGZRuP8TY6nHGFr6A8K3sFmunwavqVzqxuQ01s0QCMiKnIIxlfmGOewr5+8N+MH0q4RrDQxDdwzFR9qXe49FHGVI5+bNdjotr4ku72BVtJbSaTdcgzbmAUnoO/fPNNlJXPT9Km0DX9MF/rFusQlja1+0B2SW2kQMUGep6k5HWvQtDvr258P29qb+31DT5kKbpSZTIhQjbg4OTyDngZyKpN4esrP4VySX1qZzbXEX2ohdzYb5Q+fToPxrctPBb6T8OoZ2R1NjfG4KhTynHy/kRj8aW5LaRxHiXUnsotM0lESwj2NNHYxR7WiboCf7wHrXTWNy/ittON+7R3NvG6mSIfKqKeGAz14ry/xJq8eseNUt7eRhvJNmZlZfK/2Aw6r1r6A8F6YLPXdFnnt4UcgeaWBZSVJDrx6joTUJ3eo3orkdj4Tmu7xhbvOjw4ud8jBo2jIHGOznOOa43xZfXOja3MNO/daemWnvlIaS3Yrt2cH5QMnnvmvd9X0E6JF4naZ9tpcBWt5o2JKBhwpHqpPUV4Z4AtbaLxZ4gsJLI3EkkSuwmTPmtuDcDpgfe9yTWjVtCFrqXPAni1BpWsNcxlJGlS0SaR5GIjK5cKuTyeOa6WHQrK2mi1+dra+tktGMV1DCQyAKQqnnqDj8qfqXhix0/xPFJPElm93AxjtRMQXmB4GBxjrkfSsfWvEN3pWhwWSWZmWZ2ZplcDylVuM44GSDyaWyL06FO0ubePxBf2Nzbx5CJPbSRJ5bIpBOGI5IDdq2vBmkXF9e4jEctrBaSHy0YF4pSMkc89K5XwRDNDq9y08jTJPcKsE7YGUwxIBPTkc13PghW8PeMbuY2S28l3bkxyiX5PNZWxv9jgD8aSYPQ0bV7afwvpqXiyTy2l0WE8gBIjAztI781h+E9Pke71S8KoPOhaSPJ4HzY5HQnAFatzpA1zRop4pGsNTjMjXMQfcoC449D35rVhntbPw1EMjzbpRgr8p4z8uPzNMV7bHCWUUkOqQLM8hu7+NoWQKFZVye49a35rW4svDqXP2sytCRF7s+f1x/WsfT0EmqrL8yiP+Pod2cDH0rZsLVr6K8Rmf7LbIzDeMAuT1Pr0NQXbqWonmuNJsLy9fCXUbBI/vMfcjt+FUdPimeK1tpDuSViwkUfLgDj61p+HZLLX/AAreKHPmwufs2/naR/CPSmeEdNfxBe29teOY7WB28uNTgk98+3Jpb/Mq+pFf+HlewgngALRvkqe/r+dcB8QNUj0y1KqfKL9UOePYV6fp2mXFq93E0ofzZGMaAEiMbun4V4J8eLg2Oow2V1MPlXA2nBJo9BS6Hi/iS/m0u5+1qzO28liTn8vwrQ/4W4l/piWygF1A3JisXW9NlvomVGY71yidfzrB8J+C72G5fzRuIOeATWmxCuzvbLWnuWEcqITjkMcA+1cb4kDJrCtD93cckDABrdviunXUKzJtKDDEHrW7YWdnqu1o41bK5JZutPoLc86jc3OtxiZd3l4yRX0l8ILyXTZYZQv7okdemK+c/EcL6Pq5CYKM+SMY5r6T+E+rW174agWQKZAAAQMNRYq+h9KXTG+0aO7UtuIydrHGa4eQPPKPOTzDG3VRitDSPGMB0p7QSAjgBW6r7fjUEWoW9tJ+9dTj5Tn5j9axqRu7o6aUuhdtLpUkX7OhiC8FRznHbHSuys9UmntUR0YAryTjj8K5XStI+3g3Ee7ylBOO496msrmSDUvLZsIBy2eQa53qdidmN1m0db6KYgAKcBsYrm7pGuZRasQt1FJuXP8AEOo+nFegXVl/aJjiY5GNxY9lHJP6Vw+ootncy6jMih5SzQoRzj2rglDlOqLuWdduTDp7XCMVmuGWIt1I2gsea50SrKoZMB/vMM/rV69ne90OzYrlvPfOTznj+VZahUDA5DAcjoDWE3qXFaDtmwkn50J3ZNIFTLL5u7jdikBDrkqwbHUc1JtcchcFh0U1ktSiJzlAMHPY4zgGmshXByoKcq3SnGECNB0YtknNK4AI5JVx8ue9FuoDNy4+duP7vrTXiyzjhW7EAgH61IFDrtACAdycnNJHlwI/ugnk+/8AeP8AhT9QI13EMc7mJwGYcUKfLymckdQpP60oBfPLHByMjj3pSHOXD4wc4xyfaiwDsJnb6Dqo/nSbmRgyoC2cd+lJGPJdznJ7H/PtT9u7GHJXJ574x0pAN2sEzkhSecjOPYU7K7nbnIHGRk/hSrhCqKGO1MkGo+5zxFjPHWhaAc34m1nDBFOGBPK9/avPNbvy7AA7+pBJ710GszF3EgYMVByPX6VwuszBEl2euSF7Gt6cVud05NmZqVzuw20MGGMf3TWbcqCi45Y8DP605nZgXB+93NMnlD/Pnj19a6djDQyL5ljicHHyjA9a5+9lwuC3BPU9BXQXZMm5eF54XjIFc5qzMZQVG6MjGfWqhqRIpPNkuGw3HXqQaoTzqVVAAnc/7R/z60STMFKEhiScE8HFVpi0kZLE4UcYxg/WtUc8mQPcOckkknggelQSIWUgEYHJzUmPNBIK9PvHIp0zDbnAGRjGK1Ttsc2+5msxVwXBA7e9VxE080aAEBm71YlK5IBww4GBn/8AVWl4T05r7V48KNobJXOQa1vZXIZ7n8IdAC/ZjtABGeRnPFfTGiW5g0wbNwO37vGDXlXwx0VYLa3+QKQAc4zj2r2RMLFGoztA57YrxK0rs9CjGyBVIBzEQcbiV5/Cml0yCGG49eM0FvmG04J9CaaGVMZC8gnavGOa5ru50Cttk3fOi84z1FYGr6StxASkeeMhsVvxuXLBgfMJz8vOB6GiOMSq8R6AhQuPXtVxZLWh4V4k8OO4+VTvyeCOOtcjNaPZOBIMAHj1NfQOsaNHPCdwO71YZrznxB4bdW+5tXBOV6CuqM7Hn1KfU4xLhlxjaCT26/SpoZX27Wbd82cE9faoJrd7Wd0Xkk8ZHP4VcsrcSn94Bnu2e3euqMrnDJF21QO53EqOyjtXR6bAgCAjIXkjGc/SqNlYRbFUR4J4HOa2LaFYiBkhF4wFziruZNXNm32nAwFA549PSrfkKsWTsHGQG5IqhDK0WMEZAwVxzmntOzCQsTnryKaaZNiG6eKQkAZVTjcvHNJExwflBA6AcGnx26XG0tguD34FXIrJVQ/Lg5zjGRmmtRFWCNwxKnaF6E8VqW4kbexA3Djk8VC9tJCwBT5COeMBa0bW3JVduQo4JIyD7/Wq1Hcjjt5JMYDeoB4BrQsNNeRgQqncT04FOgtjgOcbcZw3pXQ6HZC4IX+71XHQeoqNEWiodGO3GMHrgUPpGBkkkZ5weldhFp4Y5ZS2ei4xmpP7IZpBCq/JjHI5pXNeVHEQaM0wkAjxvOAWHUVdTw48UajbyOVB7V6DY+HWYfInygDn1/OtdfDRIJ2jPTBXOKlyKjA8lbQmhnWTAy3I4xXUeGLH7O4IH8XBbvXS3fhqRYzLhWYEcn0rBuI3smIUEEDI5/zisJM6YLlZ6pod7b3NusYwHxxt/h+tO1rSLeK088hXcZPzDv6VwGieImtSAwKl+Oo6V0La000Ku5wuMBHPCj1PrWFzti1YypbRLeeOSTBkPKxqNwT2B65rt9Gvfte2KTdtzwE7HHrXnN7rUazGSP5SWOPrWloPiY/aGEYLOc4KnoccmrjczlZrQ6LxJYwxO3n7mTO5QOCSPWuPv9WaOIvv2QSOdqrnJx61215ZCa1S5mcu7IWGeTj2rCkiiktmVoAHXARyM54yK9OnK6PJqx5WctDZLj+1JrjzBIAEt1TiNgTgn19fxrj4d2oeI3lSCMRRZM0s8eQSTwOegUcke9b7me1cWxJXbNuGexOcH3qlNqi6RqKwSzLDDN/rCVGJWOM5+uK1uYvQ7HQfFTab4TlhtNNgnE8hVHjfhkCnLsOwyMYHWvOpbjVX8T2nl20S6OkSrNAGISNix2AD8yaik1HUJ2f+z4X1FpSywpH8kYBOOGOB681p/DfwL4sGoTzTX9vY2xC7YXAmkTnIY57k9/5VZlaxWs9Huv7VaLSY2sLWQSPHeXD8M5+8QD16H6V3XgT4jW3h7VbC31bVh5IbY0cEgXeEzjce+SBUfiT4a2Fxf2kE2pXmpXEJYSXjPsjDYy4xzj8K5UeArCTxy9jpUrrMYxtyU2xLgl2HHJxgH8KrqNdj5+/4KmTt4l+JPhrULO3kSzntSEB5Gc+vf618zeHfBN1Z6eXZM/LkhlyK++P20vh1DffDTw54hSW4vm02QRTXMp+VF749e3SvnO1is7zSIng2FcclV7VHNeKR2wir3PDtR0kInzBueo6Vx2r6UCWaNNpH5GvdNd0oTFz93r823j6ZridR8PqEfCByOME0Rdh1IprU8lO4EqRyO1RlCeua63XtBd/mijCsvU+tcqSYyQ+T25rri1I86UeUh204fN7GlYr9KaPamSLkrSZOckYxQRj3oXJ+lADlYt0HHpQemaesL7dwBqZocxAlec0AVS31/GnBCT7noKAg707cAf60AORRwM/pViOEHnI4qmznPB6dMVLHORyck1YHUeH8BsbQxz6V6p4YAlkQNGCCRk98V5JompxKx3Y3DGAa9a8EX1tdyR5DPJu2hc8VnISR9B+B9P8AMSFnnZYAPmZSMjNehaZ4U/4R+W41GxZb60YZZQTx+HrXOeEtBtzobGWRrUsAc9dor0bwZomo2WlkWN4k8bSbikgA3ewrLrqax2O78EzWeu6SIzBJFcLyAnUIfY1taRoeoaRfXCXGtNc6bMjKlvL1jPb6U6aOfT9EivL7R5LBwQPtFuM7j6HFb2rz2U1ossapcyvACyM+MjHXHqKu/UzZz+nWE2hS+Y9ytrDL1Vx95gexqLT9be5+325WeS3dmBAbGcjgc8n0rQ0i/h1fQ7/TILlLy6t0EyRXi9COflPfjiuQk8RIPFa6fqUR021mQFdz8cdwOlVzW1FudT4U0/VfE3lRQSQw28CtH5JC72bp9ePasLxLo89penT5BbW1td4jkE4LbmzwSx4xx1ql4q1Ow8K3mn6zbNIjEMIXSUrG0nYgZzzXG/FHxTdy+I9J/ti1newurZjJKsrMEBI4U9M85pcwJHBeN9C1BfEd14e0y+a01uNma1jtU3W90CMlcZPYnBB7V4j40s5rWOG2vZNSsAJmee2uIt0TjuydeVJPvzX1VoPh+x0/z7VSXaZFliaZvmVRyjI/XIPBHvxXP6joOqeNLK7N9LM1vaZSRpYQGZS3+sQjB4zw4+Yc5pNN6jPii4i07Tr64t0glvI2fzrW6STIQn7yMfQ/mD0rpfBvhhfEN6sduALu1cfZ2d9hwecZHJI7c896vXvg6bT/ABB4g0++8uNYC00MsQBHl8AFgOCRnJry+/vbnw5eGFLqOS+t38y3vYgUMqk9CpHNZvUtbHtni+9tvC87XU09nbeI5JlE0VuHVJBjHzJnAP06123h3W45ru0S2sJNG+1W7NObP5oLgbecDOVOeorwU6zfeILaS51HT5J7lh808MgYKAMZC4yMcV7B8FfHdtNZ2ukw2CDXLVZEs7h25lP8XXhTgYqfUOhmXdhDYa7PorjT478SZ8wwsFcHBUbj3KnrWl4a0u6n8ZzQfbJbgROgimVjtKAYKYP8Qzwe+0etdPsi1bVruC7hTZdhLuCWMDzbd8lTnn0HSulsdBg0i+k1Vg09s6qi/ZwSFkAwuO/J9qT7heyO3+GXhW5u7TXo7C/lvraNGgktZxiQDII6+w7dqZ441H+yRNZ2Vy1nLFp+UinGUJB5Vh3AyBmsHwT4ju/hzr04v9R+0C5VpoTO3+sVuvT06c10N/PF4umkktizoq7WCyqVwy5yD1GDT6aE9dTyzR/A8PifSPDviFVhl8uXyL4xFswOW4cDsucCvZvB8BS0hEqPcnT7rY5R8P5ZO0h/UDA5HrXmuiXereGNYkjh08nQXfZdW8bbjPEwIlUnP3sfMD6gV1VqwsfGl3DbhmRpo1jnZiDIvGSQeMleeP501oUz1bxNOtp4CugFCbtzxyefyTkhVz1J5HFeZfC7R7LSfEjvOj/bZ5YovnXcpkYgEA/Qc/8A16va94s0uewa2M0VnFHcMsD3WHSVgw6euP60JrN9pXiC3vriITpLNvtfIAzESv3yPTp06UbshbGN4w0231/x8bpJGgnhuGjVZJQqS7eCy8/LgYPvXP6tqDrdXV09gxlibyBbXB4l4IK+gzgHPvTvEOlotvfT3UwM8MyIhxkhmYklSOv19qg8E39v4hvVtb9jd2srP5aJkGIxnhz9cdenpS6lpXNzwVY2F/4Z3yPPZNEZnhhd9wOeowfQgfnUegWdzq2pXltcToFhH+s5BbIGFGfr1FW9Ct4Y5JZJR5e55YUtlX5UTIwTz3BH5VX0qyewsrm4WHzjbSYkkU4XdyVB/Gl2Dqdnb3tpeeGrSwngI8svZzyxnEj4Od7fkOfasvRbK0tLSRZ7sixtZolTjJYknOD70We2B45t4jgljUMqH/loy8kn86rXrWgtp7+Fz9nmtxJBvY7SyOV4GO9UUGtwRDW1WNla12hhEp4Yn/A8103ifVbPSbGx0iFRJLc25LScY3CuGjnvFsXkUhJ2gaOOYYAAbo34UquH17SbS6keSQxAM6cgYGMn0zWadws2P0aE6KZhDKxt2YyMqno2OtbPhrxGbm8leNPIlKFUBOO+STXKac14l3fzTOqW0QaOOPGWC56mmreG3khlt0KyFvkfnhc4PNQ3Yvc9o0LYmlXz3TjzlJdHHVSe1fHfxsmTWPE8csr7SGOGPQnOK9317xSmk+HNQZmKb1CiQt1J7k9q+MviP4ylmke3aVpmjclHA7VprsQ7XNa48Z2thdzW8cZllJACgfhXWfDaaQapJcT2+6I4OV7+teOaZbPFC+psQ8uMjdkkV6p8I/G0E5SCZf3nrjjr3rTZk+hd8eabYa9euiFIghLZXgn64rE8MadFp14V80hX6Hriu+8VeEo5LvzoCEWfOE9M1yOoaXF4chh3TMpLjlup9qNugkN8afDW8uLiK9gSSaAjcW7VQ8IeIbjS9VWyTdEQete0jX4bjwcoRg5SPaTjvjP8hXlGj2EVp4ie5BBDknkZ9KGrPQcfM6fU/FV9pmo/uzgbdx5zg96u6J41utb1JAXaPBAkUdMfSqHipbIRGb5SQApJP3aqeFNKjgl+2LMNwyVAOMf41nKN9DWDsfTUHxHt/DWjRw7Yw7qFJLdKx9O8SnW9WgEK7jKd3y9RzXhwv/7dnZpbjyba3XMkp6IM9vU5r0/4b3saFHsoiLVSfnb70zdOvoKwabfkdClofRGn6NDNYxPM7FpPvIO6j+leaeL4Gu7+berqpPycEBR2C16DomqGK2TznDT8RsAR8inp+dZfjDTwY3ljTBXAJrnxELrRHXRl3PObqMx6RCi5wJmPy/QVVQFXDNnBGM9cHFTyXKy6fdIRve3l3kHrtOQcfpVPzgm7Axu5XPzZ5ry2diJsFk+T5fXb3PejYBKoyc9MLSxgSH5ckkZGeMfhQUJkVeCrEc9MjNSMjUGRcK+F5IIxz/8AXpkiCRtxcc8nA/zj8KnChCBkM3TYBw1R4wMSR4Q4wg9e1AEaKdwXnHtzxRs3rIg6njp2pyqTnGF5xQF3OwXHXg+4poCEAFN23OBtAyfzxUiKZXYouCw70rKWmbaSWGDk8A/hS8EDd8rHo3+FFgIo2VGXaScnbt/x9qkWVUJblR2AFObJIbuO2ev4UgQSPjO1R3xgUgE+6Bljgev8Q9aUgNIANox0LHp7+9KqESHDIQBkZPGacX3kKSAuRgepoA8m1GYtgggY/vcc964jXpOZBGwIBydtdDqFwHBKg4A6DqM1zN8C67R97ucc4/pXRFHbKz2OcmlORgAhCcDrz1qGaYsoyCMD6Z+tXrm0MQZsZXP8XHNVJ7cx7X5YE9jnIrfmuc9mZNxfAKA3bocdfxrEu2EjklR0+4pNbEyCOTaycE5wB0qnNCGUkvnLZyOBVp2Jauc3PCdrNge2O1VA23BK5z2HFb91bK0bkg9/uHjpWVLbmONGGQMZwc1sndHPJdilKgVSxZcjGMDJxVCeQ7x8rZPcGtG5cgFfukcAgdqz7hMlThQOmCe9aR1MZabFOaUvkYCknt1r0T4VaJ9rvA7LxwcmvOBEHkVAvXrgV9D/AAZ0JYxC+RuGBkj+lKs+WNiIq7Pf/AWkrBaJgYBUEE5wcV2UrFGwcYHOD2xVDQ7b7LZLncCT0zV6XcCd4OQduf8AJrxHq7s9KNkiEyGUKy7m684wFppj2Rr8pkO3AxwSe5AqTAwBllGepHSoiHVHbZ1GD9c9QaSRdxBIwQEHeo467SKlTOOM+ZyOD2qMKS7AHeVHJ9KlcmQ7sblC444pjJCpuAwPIzgY4H41h6roMdwjRqu4MMlgMgGtyNWXLE7mPUDqMd8VIYwUB4ORx2zVJkONzxfXPDLb+QQyjAwvP59q5z7H9nkBdeO7E4yfSvd9T0WKeNztXI6Eda8+13RBFI+xQwHODjFbQlY8+rTsYWnT748DAxxjHOa3rPIVFQ/PjA9/X8a5sRyxsy48sH+LOK1LZzGUYE7duBkZ/GumLucElY3Fj2JtQHbkjOeSe5NPgts5PmA4OSuT0qrbyKwiDSA/LnCjkVtWyRBPn7cnceDWi7iH2FhgkyAYfn2FbMEMMTA7QGH3m/hNU42aRUBAUZ429DWhYlmzuj3Meg7CqTaJsMFtD97AJGTgHINMjgQvuYkEEfLnGCegrW+zl4vu5H/oNVktCj7ck8AEn+I5qrjsPhj3MAFyoIB9j/Wul0tfn2AALgkEisOzjUH7rKBySvJrodKdyytuCYHPHNQ2awVtzqtNiVY42bGSBgMOv0rZFmjMzAEAN0Xg9qw9OvDKgMZIJA529PzrpdLOXAd9wwO+ahuyN0aunaZ9pBcJwMYya6hNLCRHCozdzzk1T0farlgPvfKq4rp7dWk2EDaAAuSeh+lYSl2OqKsji9UsQY5EGd4/vrxXAarpMqLOxhbHUlepr2++tDcRtkKQxxhRiuT1LQMg7EcZPO7Ofb8KxbNEjx61tJftYIyJP4kI5x7VoTyzCOSMlxjg5Hb+tdPfaNJbSSMqMFXnBrAv5RPGwyu4cgHI20J3Cxyeqq3lKN5XHQjnH1HWtDw3dG3uFSLY7gZznGD71Uv7cSTAx7hu6nHf2rrvB3hh8LM6deOwwPUitb9jFXZ3Gj5urFFZgWxlj79wPasrWmNisvyCFX56cAflXXWmljT7VMJuboihvvcdq5zxPo76hbs7sPKjG4+mfb/Gt6M2nZmdanePMjxDxHrdy1yV0hFnnRijTP8AcWqOg+HIk1BdT1InVrgFdrOcgHvx0rrtYsY7S2crEqDqFUd65FfEJ0uZraYlYG4CkZ5ruvY816HQ6prAsdQgtoI1aBWLSLn7yZ4X6HOMVp6b4r1iK+njs5Uf7QA8eMYRsZ249OMVk+R9s8OFgU+3Ft7MRzjsx9AMCqXh7RLZBHcPfKzq2XlP3I1Hr6mr2Zk9VqevSeKdI0/SoNLuLw3OsMDcXVyI8LbAnkng88HA9q8rudXurbxHc63aWcdrpc6r5KSKfMli6KzdMbzlsDrxXVaDpdvHvtWaS6KMFdWwquCCzO5xk5GABnFcP8T/ABBJFeveX0iSHzPKsrWPO0HGF4HYDA9qbdhxsa0Wow/EjRte0XVopWtbqJ4LO335RcDOdvrmvj6xitdDv7rRgfLmt5TEyt3INen6T8V5NH1Sz/tD/Rv37QiSLqBnJX3+tec/tS6b/wAI5qUXinQJBLaX0fmSMg/1b/7XuahJS+Z0Qly6Ml1W2tlhO7BYfxfw1xVxYxlnMYLbucCuL8PfEPUdTUQzD5jwZK7rSblUVFYBpDgc9TmnazsbboyH8NNcgOqD5eofufSuB8b+Cfke5tI2DryygcEetfQelWEN1I0W3aNnUDPNRN4WieWZH2A45Q8Z9q1V1qjJxUk0z47kR4yVYEEdjTWr0P4teD49A1X7Raj9xKcMB0U154zZrpi1JXOFqzsJ1PSpoIssC3CjqaZAMyDPQ/lXUWfhp7qIPGQVxn3obSWoist5bxqFVVKe4z+dQalqdvPGEiiCkfx4xUOrWTWC7Nw39CFqhb27TMMmldNXBRdyM5Y9/wAKd5eMcGraWuTgKauQaazHIB4HfsaTkbKn3MtIizcVp2Wl/aMKVzn3rX07w9uYliM9hjrXeaF4ZiOCVxkZz7+lYymbwilqzy/V/Ds2mQfaE+4Dg+1ej/ANptX8S28DchW69a1PF9nYRaRJC7qRt4+orc/Zf8MFdaa/IJhXkEDqPaqhPmTuY1IJao+zfDvh8XGmKJAmSuM4rqdI0q68O6Wt3bBboSNzCeQBniquganY2NujSq32ccuVOSTjpiu+8OXOl6vbq9hLAJunlM204z0waTuHwqx0XhzXdb1vSJLDULMQ2jYOU56CvP8AVvCn9o3N0+m6i7Sb/KaAnGPX6V3UN7cae0TAEp5hVlU4xXLeJIIra5vrhnaKKRQw2nawYetO9jLS+hzumwweH7K7US7JoBh3dyZFGcEN9a5H4gajf+fbfZrH7eIYdu4OcqOu7jqK3NS1zTWh+1XcXkXiKbaZi2d4/hLD+tcDqfjK1ttP/wBEeR72BygODjaePyxmlcdjQ8TWzXulaQm25t5Ygsg53KFPse2e9aMHxNjtbKy0bxBNb3kaHEF1OAvmjrtz0z2/CuDufGB1u5RQfMEUXlyJG+SNh6jP8q84+JmrXOm6lD9plgm003DXFuowflOMj2I5pKXYm1z2fxe+oW+oG9053j01SJo2kAKKpPK5zkDtn39qxNf+JtxpujafFby3Nkyx7Jbph5ixsc/K7DgpkEfiK8x07x1rb6np1nBqjXGnzO8aQXYO8ocApjuO4PSug161ubTX7yxtr0QhlAkjwWDR4zu2HKuPcdxRzDt3OR8W2enT3ct4ks2nx3kirPNZp5m4AfNgHgYyMjNQ+Nfhppni7TbeGG6hE4tFmstWjx5M/TMUmB8r56Gug0iG8inl0md9Pv1ik8/7OIm2MpGGbIHBwK56LxFJ4VuZ9LubQ6XatIrQ3XMiFGPOD7jHB9KXMM4zTfDN5oVna3NvcBLrz9q+anAUcEnnlc/nW4JtS8J3sviOxsoj5ciGdYtrKc/ddcZ7A1Pf+I7fTNeubLWEc2MROyWy5wehO0dRg/rXV+LIdMtfBy6tpUm60KpGUIBUgnKlh3znGaht72K0KfhPXX8c+KDqQt5IZZo0TyhIqo4TkEA/UivWPCejtpsmtC1u7mKxCieCC5IyhAycdeh4/GvmjTPEFxptvbW9vY7i8mFlAzsY9QPz6V9GfDDXl1WFP9IhmnaJkm2fMVGMPgY78Z5NHUGrFH4iSDxR4o0ks4slFlHG20YkA6kjruOecV0mjDQfAMOb+fz7Myx2c97gxsCc7SfbmuT1LVLi58W24jsYJrOF1jW4jBfaTwCynGMj09DXX+PLvQrXQ7nTrzUIVW6ZG+zyWrvgKeOei896q2tyeli1pMT3Go3SrdrKztvjZmyvljvjj2H4UseoXmn6jfSSwOBaSP8AZZNwMZHIRCexXOc1zejRFp5CITPLbozWwAP71G6JXo+jk3cWq2Go3aJBPaLcL9mUOIXDcZb6n9KE7i6Hm2oLD4xulsb+0+yXNzJPZ227IRgoDEgDuSOMetS3N/NoFnpjoZv9CjSzVc5ErNzkv1GO4PpWp4QS6ie7vNTXfeaE32mLn/XschSD689O4rkLvUHm1db1YbhrVbqRmVpCmXZumAPXGc+lJ6FLsdnqespJpQnuzay3sSK72oLNyAQAB0GT1+lYvhSKXU9Is7jT3WKeSbaFdCCrbWyrEds9O1bHj/w3aNem/spoIopIo7iOTOFjlbCkH15z7c1Sa3uvD3h29uTAlsroPMeJsAlpAQFHbjPT1pa3uF7LQ2tJWSOK4utRmeW9Y+SttCQcFOvPvx+VXZbKKbwoHeQQxy3GWO7bIxU8jHpgiuPS+JVZ7ozWzZaOCOJgMsRnOP5mtzSZmvdX0q01G0TzFmx5gOBjAYcepOM/SqvfYLWOk8PXem6taGF1Cpa5d94K7gF4H8qlvFg1C1LSWJjPOIg2dkYPyKB+JNOv7W0fX7m1ssmS2tv9JTOFEmM4H4Y/WqcK3T+GdVuHlVncGKORVK7TnkKeuBQ9RGPf3b3K2Fva24uPMke3iV+Bx60/UVu7LVmt7NY5bmSJA6luEwM7eOwo0aWK3is4YyJ5x/qmJ+YEdT9KTQSya5cT3HFxMpEC7eMkY4qLo1RjfaYdt9J9raSdvklSPu3cLxwOa0LBFsra5S5x5Pkhhg88Dr+dTW9g41ry7iMCIqSVjAzurlviJ4otfDkQeRlkURskig449BUCeh5r8VPG15PYx2SyDy4zgPH7e3evCNdvYZ78G5Co/BPPDV0XifUJru8aW3YSwS5MYBzivO9a0aUasv2qbLNjCDNbxVtzM9r+Hfh2216wnSV18ox4HGM/SuOGkyeD9bkk80rGJflzngZqCDxWfD9tbWdlKE3J82Dzmq2uXM99qFsbiYyRnDFN386bQke9X3jXy7CxlY5yoBC9BXCfEue61prWdGwDgAhuP8+9c74l8XFLSysIXAVFG/vmtrTydUsYo3IBwMAnhfwp+Q/Mkj8RX1joMVr5h3v1zzWlDq6WdmjT8yuOQvrgflRb+GHuIBImZUXkMR0/Guc8XaothdoGjA2jHqKEBav/AO0tYhmZX3Jg4XOMgdKn8Fy61eMLVQxYkDcTgbu341o+GZbvXtKaC0gBkdBzt6j+laOh6bbeGruSS8uBdXoI8uCNiVQ+v1qbIpaHXat4VtIYrO1ur8RQwDdP5R5kkP3vy6CtTwv46Zb37NaQLDbINik9QoGP1715zrutCAxpbtl3YsVJyTz0Nanh3T7lrWW4UODtPA71nJWehpB6an0d4A16fUNU8hspHJwXPIPpzXtVxoa3uh4aUBwnIB5z6mvlL4WeJJLG98qRwJFIyS3Svf8A/hIbl9NM6O3OM/Ss9Grs6Yy2RxWr6E0d6ZYW244YNwCKyWea3Y70BkbGQRx+FepeGbGHXpGeUDLA5I6flWR4q8MRaY5+Q7ixILccV5dSk46xPRhJHCgACTO4+pz0PpSqVCglcngZPTp1FJcwpGwZGbDd+tRxnMaqQEAbn1NctjUfkbNhDAngEd/oe1OVQpJ3MrED5TQ4jQBGYFMbvfOaSUqmQx24HXHWhANVGB3sAgxzzmk2KFj3IVwc46Hmnqqhst95SOvQ04Yk3fxEnk4osBA2FIJY8bgCP5UsjEwLsQnB6MMj2FPwWB3lHA3deKQOwCqEO0DIPQrxR3AR1J3Mf3Z3cAHihsElnJ+b+6OlP2lAFA38cEjJpSo4yCG69MZFDAjyrNk7jtOQCcCk3hyCP3eeCVqQBWBxkDHAPOaUoSuAASOBg5pAfPck3zqp+Zz1LcflVGVTktt3AHGH6CrV6wE7q3JyD65HtQkPmKXbjnAQH+VdLZ3RSZlTr5h27RJtH41Qu7fCjaC21QOfWtgjk8MqjOd3XNV9RjK2igAgY4NS5lct9zjLiDbMWBxnjOaqTZBKAIAehJ6/StK8Ch8BAGPUt61nzRFWJ+8R1yBg1umcrVmZ0oBDBmYj0I5JrNukcfKM5AGADW2/QkZUD5h3H0rHvJVwdv8AwI9DWsXqZNWRiXi/vWCsx9iOlUJodm4klvc1qSREHf8AM3bjrWdevj7wA+bBzwc/4V0R3OWS6sPD1k15qcSJzzzmvrf4S6KqwRFk2sRu9gRXzp8MdK+26gHGMswwce9fZHw50kW1tHhQAFKgHn8a5cRLUKSuztAoWNQQr/LyD0JpsyBQMKQvXC4I9+amCEYj2E9eDjJP16VHIAzKRgsOCEHWvOO4qN/rBjcm0ZIyDx2pqKAueRx0PY1NMmwsqjrzkjNMAVDyc5xwx5poBqEnKlWyzfex/Wpoo0MbFlLH0z1poAdM52gHBGcmnFCkZ2q5x0J4yKdhJjoT8h+XPzYJA5xUkbHeXXnbwPMHBFRKWCYXPPOM4x9aWN23Dax+XsRjip2GWWjV0JCn5jgdMfrWNqmkRzrIpZdpHJ2gEcjrWvu+UblD4G7b3pp+ZER9pXPccn61on0M5WkeXazoCx7gOhJA561iW8bWrlHPknHBJr03WdL3wPmMswOScfyrh9S09oGkRSTkZwMgfjXRFnm1YBbTEgA4wedwx09Ca14GjbIO8rwu1Oa5xZBDtj35MjDGeQDWnbzdOGc7jwvygEY6+1dG5ynS2ahioJAHIxg4B/zxW3ZRlgCrFR/DxzXOadPvG4jcOAMHr65ro7STlMHKqM8VS1A2o4VSNXHzntg8/jUXluzjf0A3Ad6hiut6rkKXB4zWhb5kQkqTngjOAKu40rjFsDKR82WB4A6EfhW3ZWbRoCOpGWJ6LS2cJPIVg5GSOgrThh3qxLhSOcH07Vg9zeKG2xMW3BLchSTnH4V1mgrvcO25n4G3Hb1HrXOwoXl2D5hk5KnpXYeHoQgVthBXrnoB9fWs2+xvFHZaMoK5GAvcqPu88VvW5IlRmLbwP4TwTWRbsiKpyoU8ls8Vdju4kOAw27uHHQ56AelYM6Ub8VmGPOTzk7hipL/TlERPlgsRkYGcCorC/KKAV79DmrwuROhIbKDKkjvUMuPmeba5pgZHIQlSep4zzXnWtRhJHXDbV4YH5se9e1+I7OPDBflfGQM5ArhLrwvKzvJIqB5DzgE8emKSeo5K+pxGlaN9ocZT92OgXGfrmvSNGtotPiDELhRgKepPuapWmj7ZxujJ2j7qKcHH1rYiAhAMiA7TiMdQe54rS/VmcUy+ZnZA8oCr/Cqnr7D2qnqDCW18t0QEjlV4pzylnRnGE3DCqOgOavW0CyFd6rtByFbgf/XrNSlzXNrJqx4/460SaIvPFhVAxtJ5HqDXlfii2hjtxM3+tJCYI6V9SeLNBi1LTnATHUlQK+e/E/h9LeSRFGx3Pygn9TXr0580Txq1NxlpsVLK5+xWHleYzfKV4GcH1/KsK41N2uHtyy/ZIjujSNcb365NJJa39qXV1dAmcMVJAOOvFaVtpzx2EPzKHkjJbzBkhfU1tqc1kdCus3L+Hp9Vk3QEZAjDcuThRwPYH864vxhpq3MUUt35ZZVD7FVmdewB9+59K6GK6aCJbSGRJPIUStIf4n9vUAVgajb3mqieKSU5mAmaRhkKvUn8qbfQLWPBvHOl6fba/Es8sjlCD5RX5EB5z8o57fka6LwxrWm/Ffw/rPhC+ktyZSwtIVjO/cOhOegrO+JF1az6lcmJC8UOEMoJzKfRR/Srf7P3h65m8WRW9h4cu45JDulu41GxVJ7sep+lKKuN7HzDe+FbnwV4pudMu4Cs0EhUdgcHrXcQ3NqyQvuXcMZLetfa/wAdf2cdO8ZaQJ7GMR61EmfNwPnA6k4r4P8AH3h/UfCVzJY3ED28kbD5iMbvQg1o9WbQke2eBwtxb7yu4kZUkcD6VT8Tahb2rXAQ+XN5fP1rz7wv4zudM0tYpHMbnoM5OK5zxJql5cXU1xNMNrDcvPQY70X6GkV1MLxx4gF7p09nO4dt5K7h09815O6lTyM59a7DxBLHc2blDvdcEkVyRy+N3bpXRT2OKrvoRgMmM1ftdcvLJCIpSoIxVN3LIM0zaR+NaGBbeZ7uUySMXZupNalnYm4VQMEn0NZFtGwIxz7V23hnSzdxY2gE9T/hWM2ddJEFnonmvuZAT/sit6DSAkSHGGzgj+Wa6B9D+zWiuRhyM8HFc9rWtQ6dbOuRubG1T1/Gst2aNW1LVvELWaMZC45x3NdXpt/CsRBIRMdQMnPvXnEOoS3unSSdJwM7j1yKp/8ACSPBZiOR2EoOQMd6OW+gJ21NbxRBLfasim5MsecgA/0r6N+CUa+HbO2l8nMWAAGbAP8Anmvnz4f6Vc63qULAM+SCePu19j/D/wAI21jpSR3UqSrJyVYYYCnsrGcmmeweD9T0+9sy7RLbg5AaTGBx1rXF5pWnwxLLBEJHYlLkce/avP7TSJPDkUr6beI8BTeIJW3bvUVTvPjFot0r2NzEizIh4dxhX/u+1F1tcls7zUvEVtb3bQR6m8cGzdtlYlVY965PWvip9tiSznkWZhuiS4g9B2P1r5n+JXxVutJ1SZoLjzI5yqiLH3DnkA+lUfB/j46rqhmQ7rMASPk/6t/p3FLmbI5ep7Fea3e6jqQjdsNI/kzeYfvDBKH8wBWdbwSW/wBseKNkjIVUCnLEnqR69DVyPT1mi1C5s5Y5orq3WVAX5DDGCD27VvaBopl8DJMsgvZ7Z9wMUoD7ScjP61KSYm9DznWvCc+i39teW07xxSgPNIh3Jljgcdeeh5rb1uwsNR8L+ZqQgubmO4CxnbkAMQuR7ZrvdTTR5YbOTRLqKV5YgJdNnHySsCCcH1BBrC+IttZaDoEVokioSyXEe2RSEx8zRn6EZBqloidWc/feCiHl1G4jdotMRITIoGJDjKuCPQ8Efn0rN1r4bf8ACYfD2fUI99vrNnNl40kbG3aDuTBzhh2r0Xw74gPjPwgLqzKCK+ZYWjjAJ2dN4X1DEg1z2q6tJ4I1G/s7crE1uI5INx+R0yScE9RyRTbsGp5L4DudU07WdNvorh5opmMPyj94ccMMHr34q/4va0vZ7mz1G7fbZgragjaJonIODn+JST+VdRq1tYXurG8sTJHMkZlW3OGjKvyxQjrg9utR+PhZajdaddIqXUM9tiSbAwrAEEHncM4B/CpZe7OF1W0tLa1truG2leZ2IDzAOrEfxZHXp0966i9tbfUNCjsbJc2htfKmTAHlkyblJHpnipJEt9L0+wtJXjTzoI5BIDuRJQ3y4z29fqKt+G7Njr32uxVIHYlfs9w5xkZJXn6nrUcwNNnM6XbB9Wmt7maOGKeN1DPgKsi4AwemML1ruvhvpieF7GaW2Li9aDLOXGPl5wp9yetN1FNInluoruNLF/NRVnjxLESRnBXtzxurstE0uOyttHcNGDaXhM0SZO5D1A9RzmqE3c57XBLp1hd69bRxvYyFG2W8O7cGxuye5yfzrBu5bnxNevDDLHG8MBhfzyR5bYOD/I49q1NZvxpr3ukRsFsbaZ4YOSRKGYtux7cfnVPWdEubLSv7StrZZppnjiuBkcg4y/vwO1D1GtDvPBWtzeGfCVkbyGOW+ggLmQg5Yo4BK/rRpfis3Z1a9tQGV4WjTdwSu/AG3ueuKybiOKLSNHg065SYS3Dl3ZhuVCQQrfj/ACFQWGpaVo6ajcC4ivL6GJQdqsqqd54HbPTn2p36E2urs3NavJvK1F1tpFu7pEVQrDhQOQSOhFVUh+3atBAomniCbZ1YhQSuOR6nNbWneJLTStCZ7ryZmANzKYwD5IlwEBPPIYDj3rjPFniSZtUt7Rd1taQXHkOYkCliACzE/UkZp6IRqNqF3Z6veWctpHPpqgoGnBKom75fx461u6zfxXuhxz3pa9tEJQIMD5h0P0HFRXU0E1tHHKTIjhEXB+TucHHQDrmm30K20slu+yS3OxT5Z4EXHAPqfWj1AqPcifTITeWZiudzmztoxksoAUk9+eta2gadqVzt1f7P9luJIiIreUEhAAM8euQeaTT9X0/UvEsTXEJjjlZrZ7oNhUXbhdo9ORz6ir1trV9aaveWN6SRbyGSHJ52kfKN3oT/ADoS6lN3L93cNYavrt3cW/lPeW4MUiMAcle/v9K52119YVt4EaWKRMmRvvqoC/NkZwM1L4sd49FiilcDVbshofmB2DODgdqxNL0ZJdovJf8ASZlKlF4Udix+tTJu4JEtlrVrK02y23XskhhEqnjaO/txXQWiIbFdSG57yEBIUA9+B+WayNBs5NKu7WN4I/IkMiK2N2O2a7TUtNtPsptoSOUwGB53AdhWer3NLHFeKfGH/CMWiXz27G48w+ZJjllPQ/livl34p/EGfV4ZpZXCKSyonqDXuHjfVrj+xdQtLrACoEDEdvTFfKuvoJNZS2usMh+6xHb1xW0Vd3Mm+5Z8C22oX8gaONp416Jn1raubRIL5hq9m1tKG+Usvp6UzwN4gbwjq7w+WsiM2RkZyK6/x3eQeKprSXgbeDtOM8Vqgvc5nwf4HsPEfiOdXcYRdw9KTXfB8mn6neY+ZIwdrZrR0XRp7ITX1q/lBTjbnBI9a6HU9NvrzwuLzGS3U9KXyEjz3w/8PbrVmF5cuzRLJtLN3FegXOlRaTDFIuSPugenvVg3V1pvheJdkcaDncx6VTGox6xc2YeVMlux4pPyGiXw94gm0+WS2mJ8tjlS3cVm6za2et6mEVkLscnecBV9a6nxNZ6QtkHS4SN1X5hu5PHWvOtBX+0P7UW2bLCMgN7Z5/SnawjuLDxZaabYSadpiN9liU+ZNtwznuc+lcHceJXm1RgGeNWcBSTj8/Wrt/dNomlgMoT5SGBPPBrkLnVY76VCn3iegHekG56d4e0eKa5S6dix53Fz0Fd/p3ie3sb0WITczAgbBwBXm3w51p01COK4OAVwFZQBj612OvaZv1mOa2O3Kknb8w/GltqjW93Y3ZrmHw/fNd5XbuyAByeK9U+GXxATxVbNbhyMHBBGQK8I1/R9T1PSZMrJsxgkfzq38Fbx/CusqGcgA4YsKxa5djWDu9T618OJeaFqyoGLwOeBn1rofGcRv7TcVCnbywNcza6uLvTFuEGxwmcHHP0PpXT6NfjXrJo5WTdt4WsJwTTimddOR5TdWyxuRnP6Y/Cq6wHc5dmCgYBBrtPEugzQOxRN2BncBj8K5WRSCybQwI5yMfrXktNOzO9O6uQbCoOV3qMKR0Ynrmms27K5yvQqRTtpJVtxUnjp1+lEgZRk4XJ+6Dmo1uMRIiVYhFzk455C9jTm+V/mYYPPynhj7U1Exgg7gF5UdfxpxyqOwIUAghscVQDDGfMZSSzEc89BTUJB+VhyMfNUrbXyckLk/dXj86jLbFwAGReue1QADO5ck5HGM9aeiFQw3jAI25PT2oC5cKx3bl+Xjk/jSkNIDGD8wxnK4CgdT9aAGkEmRgOSMbl6GgIchiABnABpxG9cKp2qcjNKiiVwOd+d1PcD51vUVZgQfYY6cHpUfnMEVQB8gIKr1/8ArVXN15jhwdxYkZBxgUqO7SOAeMnlRjNby0R3RtuBJEuS2JCMDcM0XTf6OSxVh3A6/lSyyBW5UKRyWHAzWdfXrpEybwcnJYLjH41la5rdI5vVOLlyfmBGee/1rGknUncTnvt24wPatHVW3zSN0XB28cZ/+vWPMzSqGJ4A6bOB+NdUFocknqLcXG4bduRxjOM1lXeAG+UsehDDgVoxvk7A2FHGFHSq1xGN8gxjOCcitVoYvUwpwSpA9enArEvSwlAYEEcD3re1P/WABsr/ACrFiga7vkj6uWFdNPucdTQ9o+DOjGVYSF4IyeBzX1x4WsWtbOORlQADGFHSvAPg3pKpbw5GejYXrn3r6V0+JreyVAvy8bue1edVd3c1pIVyXYjBLgcr65qDIQk7vlzg4OPXirUiYzuZgQcg9SSOuf0qvIpcyO653EFVA4J9zXOkdRWYEtkE4IxwvShML8wjJf5RgdTUxIyGGFQjkHjFMSIvH8m11flifT3p2ZF7ke+SNQ2ME9MjhfxoiRo5SoAViPU8eufrU8OAqqOCh5z0Ip0aMGGAQnXDDgHtR5hcgC5JOAxJPBHJ9Kew2lR1boSRnk/T0pzIAwAAXBZcKe2aJEI2rgAt0O0Akjr+lKwvUA+SSHIwoHqRjj61PEWVmB+Uljk9qqKmWJwU4wuOflqeHLRHO5Qo4OevvVINgngWeH5eSQchRgr+PeuV1nS1kBC/fAznHB/xrs44UaMK4EhA4PfNZ2qWAe3Pl5OODtzz71rFnPON0eTz2e19xIbgjaq4ANW7KFSclhlh2P8AOtTVNPeJ+jcnPTioobcl8FS2ecAdfaumFjzJRsyxZRhCcsynqSF61tQNINzIOc4+eq1tbKiLsUszL0PY1fihMYjA7A4J6VpbsIsJct5ZZ+T2PBrS0+7bKAcHoxHOTWOgcSDeWAPVQMgf/Xq2rNGYvkx3Jzj9KjU0TudlZXS5BYN6Enrn6elX5dSRAI42DFuGwM4rjrOXaqHcwGTu4yK1oyJEiHmFj/CelZNnQtjqNLmaaXdlgchQu39a7fR7xERsAFm5Ygelea2V0Q6Kq7ip57DP9a6C21ZQABIcnkkfwmobNYnoR1SISEsSVYDIz/IetWIdS3TCP5MDAyoycdeO/euDtbw4B8wEk8iTHPvmut0eIZUbsMQTyevtWTubo621uSjKFcsF6FTyT6VtR3wZUSPcrt0Hv/jWJpqLGygMqL0PfArctVjc7gNpDYUg8HHU/jxUs05SxHYmeIu8G5mOMehpJtF3ylgFB3dVOQeK1IEDLsGOGyGHUVtLHH5IUhVyMBgKnXoKxwVzon2UszcbcHb3+uaz5oVG0BS23OAO2a7W+tWePOCQTxtwc1lDRfMiaWROM8KfvGldspKxx7p5bgugTJxkc4+nqatJMqIducAYz3JrSl0rhiqFlz0IyRVN7MiQ5BG4dTxu9qmTKQ+GX7ZhNgHONrjpXnHxJ8Frh7iNcP0YKcf/AFq9S0q0VZQW3DLD6e1afiTR4r7SnGPMf5vnHT863w9TldjGtT50fIMq3VrdiRLmREx0U88/pVe58X3Vt5JkuLe6ZiARNaKwBzyDgc103ivRngv5o5OCGPzH69a4zWrCKyWEr94u2SMmvZTutzxJKx0J1sXF4WurbTEZsKggszGNuOgwQB9MUt+dP1aK8iSJUgjT98qqRwB/q/bNVWMM2myyBfMliA2MoCgt2zVWyvFtrSS3CSMzcs7Jw3IJyfrVWA888YLb6RFYxm1to57uQYRYA5Y9sZ7AVY8C+Ltc1TXmtI5Ftn37EUj5lx6KAAPrXWeKfD7XhttRa5jWSJt2Y49yop54PUt2rndI0fU9H1Oe4itY9D0WTJF3fOBLI2QBnOGJPP0FCWpB9TeGvDEVrpom1K/+3XbLh2Z+QMcD6cdK83+MPwa0DxlYs11YxGRgCkuMHp6+vtXdeANWtNVsY3Lvc+SoHBxGp7dOpNa3iqKSWHb5CpGQeXPP4V0NJocJNM/OXxv8Ap/D19K+m3BkVf8Al3lPQV5J4p8D6qyurAoDwcHrjvX3l8RvC4Mck6syzP2YfdrwLx34bl4aCVXKAYOMZOO1cjk0zsWp8vyeD7uyiyRuDDDM3BrC1HwelrGXeUEt90Kc1634l0G4miC7ydv3g3X2Fc5ceG5LmJXaJx5YyVPc96tVHYTpJnk0GmS3VwYIRubnFWE0kW7EXAYY9K7mPw0U2ypGFIJIOOa0odOhuojBOnmueN+MbT6fhW3tLmLo2POhaiOQFUJXscV1mh36ae0TiTYR2xWnqPg/fIFsz5ijqGwADVC88KXvmRx+SxA79RUtpgtDc1TxYsiuoDsmASBXnGsStq94zwktnrk9K6n+zrtS8P2dt/bC9aksvA+omFpEiCHuDzk000tRPXQ5HSrqTTZykoLhhyp9a6vSvCA8Q3KOIyiMcEqD1ruNB+Dqah5VzejyXY5O4gZ9q9d8PeGdJ8OoFW2DSADEnVamVSO63Eou1ih8JPhRb6a5mdzu4wWPK17FqlxaiFooGVpFXarZOMj3rjraZ7lNsSlWXlHAxzUtoZGmxIMHd8wYkZ9axcrlezvucpr3iPXtNErWlzJMuMgE/MhA549K8R8VeNZrqe5mkZIZ5G3N6k+nFfQ3i6wgPmPK6+UwwCD8yelfKXjqKaw1C4hzvkUja7DG4Z/Wrhq7Mlvscvr/AIlvNRkAkkJ8psr2NdV8PfEklgJpkwcqBJlsEc4yPz7VxOq2EqXTzlPlYgsPTNaXhKZbe+CMSsbHI966XFcuhzpu59L/AAx8Vy6AWsL6ITWE6jdMSSypnoo9eQc+gr2rSNMmtLbzdHRpLeSYZhDn5lIxg+hI5Havk3wjqky6gkaTussnAkPAVSeBjvzX0h8NfjXFpN95V9ZmSxLxwtuPQf3j7Hr7VzeTNH3sdVDoFr4d8Z2Dx27w6fOCGTOcMOTnt3H51k+MvDlr4kt7l1hexu4mDBR82V6Dp0IOOPRq9I8W67pVzoUcmmvHBOZyQzHzAvP3QO2RXFarqVla66LaRmubS6j++AcpIB8qjH45+lU7bGd+pyuqIvgbSYtPTfMbQCZktkwcsc7wc9j1HbIpfE0g8fDSi7pb36W6K7FDhiASpJx8uQf51t+OdHSTU11cTm5MwSOWPzDGsWV4lHpzkHPrTPDWpxavex/YpSiRIA+8K2dvOeByMd6m99B7K5yttpkJ0dJEEkPmkwx3CqZQBnDEegzxyM1w6WF9oVxM13OFaaF1eMIMOoOc7fbsBXY6ne31nc3E8Mv+rlaKeNm+8hOS4/ADFZ/irVItVWzvgVe4TcIy5Acq33Q3HXPSpvbQtabifZp9Wks1tVSWD7N87YwdoYlSB1+XvVvw/PbXWpxWryTOZlMZdG3YIHXFSWlrc6B51wjh2mtwYyADtLDLNn1GMUujyW9g9kZI0/0m5+zxOo+bccH5j+tLZi32OZ1+WGC71KFZDMiuircQTFWYgZyQeCM16H4J8RtcaXCiT21+2xoFdnCSx7yAARg52nmvGvG8EOrajdRWKG2KXbQyLK+ASCcFW7fMO9Raay+DNVt4rNmlvIX3yoAfLlmPGB7D+Yq15g1dHsfjGBfDRjgwk1xbsXleQ5ckqBkegb19K2dLZZ7DSWbzLS8k+YwRyK6gY4xwcA+lcldWa65c6bNq+xpZmKxySSbGGBjn2HvWlPE/9szrFbsqR+X5V2rHdvOCUyP4cKeemTTT1uTbQ29fSfw5Jpgs2N1brPIWjW3WOQjGQG45AyT+ArCHk6dq/wBtCrvkljiaKYMUcY4JPfsfStHxV4i83X4Q0JRJDH5kJ48rKfeGf9oEE98CqWl6Hd3njKG5ubgPa3Lea6A/InAwP0pt6gtrnWz6bZ2dtLNbtDFJfszy2e8FgQORjv0GKzrC1nv9RaKe1aSUM0bxRHCxjgkEkcMaqRL5viFr9RLJBE7QW2BtG0k/Mw9hXY+GvEkyXF6ZrJobfb5rMfmabnb06cjFVvuJaDk0pfEskdlCsdvLFukhZ2AJCjDMMdhk/XFc54xgurGNtJtofssgUQLukClwvJlLZ4Heu117UotNvrNIVSxe3iDTzvIB87ciPngGuO8Q2mp+JtWN7FCtvHINklzM3A7MQB7dKTWg0R6R4auBcaXby33lzyyKcbvMXaMEYPoetXvF3imJ/ExXTo5LiO2OyW4Zdu4Acgj+tN8M3VoTLeWc4LxhkSSUHOfuhj689KzfEN/aR6c+n290RO+Xkm6O5BwR9OKL2Q3e5L4fltPHfiLVtWuGlSS0hCRsSNoYZ4XtwKdaX080t9JHC/7vMS7xkZx8oz37muft7x7Pw9/Z1sGtbq5uEkGOGMXf+VdD4WN5bDVn3mPTY4CQJDlmeouU10NjSdceexisLjYZA4Zc8EZI4/GtnUtWXTr6KeXiMKzKnXGBXMeBPN1V2vblQVyCFA53DoapfFbV5dDgt5DhIgrySBzzz2H50lqN6HhfxT+IjzLfrDJuEvKhiODmvCrvWrjUdftSo3SR4B44zXV/EEnUJUkhGyDzd4f1FGh2+n2G/UHgMzkcCuiOi1MrHSeH7drRorq/tvMY/NjZ90e3rXYXV1p7AXKWuxm4CMM447Y/lXn+meMLu5vw9zF5NpkEK4yPpXfah4gigsVljthJGqcDHGSOwxRvogZzninxpCY0tIMIOhVeP0pY/H0g02HT2lVF4Xnn9K8paXVb7WryfyGZmYnae3pgVTSW7udX+z3Ja3kB5Urg1Vm0TfQ+htU0iXVPCplW8BVF4UDOTXkdncarY6nsyQu75WIxipfDXjC6sNQ/s+WYyQqccscYrc1e7XVZ0MC4x3TnNTpuNGtd6JLLpZuZ5nb5fmG4Zb6VN4Fgg0o3kozIGhYNu4H4VzWpalcRCG3cER+iN0+tTReI4rGIW0agyyAA7uRQGxb8Ry3Gt/MyhY8dzXFQ2Yj1dHXhA3IxxXaajI6aOWJ2lgcY9a5PTkmMgkkDOobJ7ZqmB6domn2v2qG8kURFQDknkk9K9QsIo5bdbyMB1C4weTXz7cavNdRwwQlokTgt7ntXqui6+1r4SCKd0q9dtLco6jTdfPmyWxVQGBVd1cHqy3+jeInmRikIGemFJpmi+J1utThyCAsnJ6Ae1dvrkun6xFEE2eYvUlTWTNUes/CXxqNR0z7PcuPkUDCc4/CvRdL8R2uj6ipyhQt8zAkH2r5L0XU7rwndeZGXeLOflzXbWPjhtUXzl3FmyWYdmHQ1ztv7jpTsfWGoXNprtmrIMMTzg4IJrzTXNIls52c427uSo4+hqf4Ta42rNGkpDuT2HYda3/GtuyKwWLd15HTH0rkrRuuY7Kcr7HCeWTG6sCCOBg5A+nrSxd+RtH3m7rT/AC1wuV3ADJC8nPameYGXlgAcnLLx1rgsdI1nw+xMlm67iMCncBQcbm+5gLzTYd0gZm+ZT0JGM04t5bIZBtX7p+UfN6c0l3Hew0RAqqsMHvjtQqnYNy4AU5Y9+tPdtm3ceQDgD3FJtAG1GbGOff6U9hAeZQQBjd8pJ9qV9zSMpBCkfMOopcvuBC7geh7/AFxU0R2vkKIsYb5hgHPGcelNagRoFAUDzCB2Hem7duXzgg7R8uT0qcbjK6sd0ZGMqcAf5zQF+Tbguozhs9MdRzTsB8pRZe4IIKYGTg5xWjaKx8tHc59V6n6+lZNpdK0bEoS39896u2sska7sck8fJ7VvNW0Omk01qXbwKqlGyCTtyzZ4rnZyYzImPlUnDNWnc36GMCQbcdD0Oay7mYzrub5cd/X3rJKxu7GHeqZeckjG7pwTWQwCsVPBPY1t6hsG4ZJY9AeRWO8uxiT87Y+6ODnNbROeS1ICjRSPld+7hccc+tROvyspUe3/ANepJ5DLkj/6wqndysSAGYZ64HatFqZNWZkamUdTjJb1xxVbw1a/atfhIiAXOeuQaffypKfvDGPpW58NdNabW95+QA8ZroT5Ys457n1L8K9MaK3tzsWM4AwR0FezCDCw5IYAZyW5zXCfDawP2eNtm5MYLZ6cV37yICSQDnCgkY4rzZanTTWlyq7P6bhnjnv61FIgQgSZGMMFIyTn1qb5dhABA5GQf8/nUTsj7VIJCEepxWaRbYzglWc/KMnjpTk+84QdsjPGaDGFL4cN6jHWlysztlWwPUc1a0AbhXTjBBOAw6dKf5YYOqneP4cngHvSlWDgIw4GS2MH8qkKKit/HjuD2P6GqQEWPkKYDcYGf0pjMAARkMo25HH5VPu8sKTIAN3I9Pfp0prAsPLDcnHAXI61IERKvl1Cq+OcnH4VZXhsFhuYcBB9ab8xkUEbscEbR1qwkaodrZUdSMdfrVamb1eg/wAvZEpcrzhVJPOe9RahsS3CjrgDCVbGCyuR5YxwzDPHp+NYetaoInO4FsDqcAAU1qQ9DA1KPq5UgDOSD19qz7dEZTgYJGcbqj1DW4iXCgEHkHHBqCzuUuFJG0MDnOBXXDY82e5vQ+UyK3dRjjvU7CMjaoww7Z5rKtb1WZGYjcG4x0IxVuKYuxXlCeR71TsZF+GOQc8tn+FjVxUADFVABGOTway0vBuWNyeGBwD/ADrQtrwStmMBT0BzkA0FR03NK1iborbsAZccVrW9uUjO8jG37xqlZZi++p2t05PPv9Ola0ELiMsg+c9PTH0rBo6IjkUgrjbmMZPvTkDSyEKGXae3NIisHwBvycHHp9a0LWARbOd3BAwM5rJnSjQ0iJzKGkOMjLEjkD6V1tjdLC6AnG3kseorjvtDqdw4KjghePp1q7pl8C6sx+bGBjkVLNEem2N75zZVs7gBhTt49a6C0uBgDOWHHPYVwOkytJjLAjOCSM//AKq7bT7ctEC1S3YtM6WxuWP3V4LDPPatyCUNEZMneFyM9M55rB0tDGgZR/wGtyLaVKKpAxWSvcpJEM7rMwTB3Dpxwoq+lkZLcKSMjocUy1t8gPwQe465rRgjJcEnLcZbsD6VNrg3ZFG70uJbQhTh+uSOntXL3dvHA5Mityc7V7V3F9yCp4PYnpXMaiD84BAYA4z1PNZy8iqbujJSNULeWvAPy49K0nVnQxbmCkAtjvVKONlG0zeWc9hgH6mrun26GYq3mNjvu6inB2lc1krxPJvid4SkmJmVCUBPGOfoa8bvrCa6LRiz3CNuC42j8K+wfFfhhLjSJTHGd+w5YnJNfL3izSWsL+RlSQqj557c17dKV1qeJWhrdHLoX06BjdS2lorZCoJN7gfQUzTPsd7cpO1u9+EJBMjbIgPcd6w/ENvPqMoW3DKEO9pCPu1o6bPDBpr2+CnmEk5PGPb1zXUtWcp0Ora3PHpLmLy4AGEUa2qY2FjgH14zXiPj3ZPfQWF2090rHzZZJXL7OvbqScEivUTMogs7WKPCiQySk5+ZscL/AFzXI+LdIlhvZbqKHzJCxChh99scZJ6AU2Qe2fACexl0u1srMvbrHFlkdQu0HOCSOAT6da9Q1O3RpDaxgAINzFzn8PavnH9n/U00XUmgW+M8AIluLubkPLgZbnjrhQOwFfSU0VtfW0124YRLySP+WnPU9+tdCd0JaM8t8ZaKl3G0aKvzE7iOQT7V4v4p8KJcSNFFzLjOU6Aele/67cf2g4t1RI44zuAztI+tef6no0dtJKg3eZLlmkbjA9qxkrnRGTPl/wAR+HIVcKwLnJwBnJ5rmb7REgAUDDN8oJ5xXuHijQrexme4ZPM+X5yeqk9Bj1riLvSYblw8qsiRjKjGD+Nc9rG6keTaj4f85U8thEu4huKrf2MlsjDYrknCqe/vmvQ5NIa5R1Qk7W+9jp7YrGksXgk3CPOOSwGePSi7RommcVc6bLbRMsat8x7cgiohp13DMNrBlwOO/vXYT2H+jvuYo7NxnihNNWNI3L5DY+8ehNO4tH0OTjsppVYrIeuMgVuWejTfZnyxbDZIzya2YtIXzcqrEHnHritprL92rJG21sZU/e/CpuxaFC00xobRXLsRwCc8ce1dNZWDXFp9njYmYEOAwptlbC+sRDt27ztJHUMO9attA8U8To7ExuFkXvg96SJujS0+2SLTQ7x7GQ/MV7mnXdsRMw3bCyBlBPJ9qvPqP2SU2wXcp+dvdfQVm+JLwfYnilCvEzAw3cYyY/Y/nVoylJo5jxJq5twY54RJbzOEeTsvbJ/GvC/i5pFuzNDFOkxUblePnB/un8a9O1jWUs0lWU+YJVxOsb5QgHhwD06j8q8I8V3yzRG401n+0KfmjPUDPX3FbR3Ods8/ubidw0DkFVYgj3+tamlWOwxurAOMOjIMg+oqaC2hvFL7dtxcZZ16gc9a3bDQ2/tPaymNGTKxr2A4/Xnit2+hCXU6Hw7CmqpLHZyCC9J80ROM7sdQP516v4HnMGoS6beLC8bqHDTpkcf/AF65zwf4Ut9Sgt/syot9AWYyZwGA5HPp2rtg8gSOImKGdwFjyuWUgcnPeuST1saabHfNqdlpMqySwfZ9sqQzqwLBPTH065rL1RGTVJ4bK9t/tNsqzRqJfmd+5B9/6VV0LVFgaLS9UlikmukKmTJJGOm4+9TTaHHMkF5EkbyRtskl37xtHYEdO9LYnyNLXPF9lbm0+1W5vbuZBFICmWjyB8rHv3xXKXmuy+F9Q22kSRmOMBWQE+ZHy27PqB2q1q8Nxrtzcu0caNKv+sTou3px19ffmuel19rO6+x3GBhGkRJV3DBHG0+h9DSu+gJLYo6545RUM9jgm4TzQJIw+ec8egHJxVbT9UTU9OgtmXzLiViwjC4B5JyD7ZrmJJlsr2cXsCXazMYoo48oQG6jjoB61cXRba+v0js73ymgB3RMxX7Ord89xj+dXYb0PTk0i9sNQvp5rh59MuIo0RWH3Djhc9h1OahmiT+y45Co+zWYlulZgcPJj17A8YNaLvqsHgpDDIk8MDCNmkb/AFi8dfUEYIp0+o2mo6dcWyRPaS/ZhNKGBKAgYUY7ZwOKqxD1Whwjw7I9LW9t4mOoM8lzF8zLIgIIbPZuPzzSW1s+l32o38QkaBpGVZTIrBDjgY9Dz+VU9BuIE1nTmkuGgnJlMin54woPAPoCAfpWtq+m2Mgg8loLmwlmaQTQSlcDP3eeCen5U7DQPBFaRWE8twZb4xfu7d/mVM9mzxz7/SsTwfqeq/8ACSPdySSz2EDEsjSB/lPUD0X2HSoGtZ9X1e6it5JVkBKpNJja4XliM8bQK6LwbaRWOmapfTrFvjiVfKRMbnY4UD3ovYfQ1dY8RPcWsLeXHd+fJmLeGBAHAz7DrW+3i0T6XG0sf2ceYltH5mFLJjqB1HPOfeue0+a/vL2GXUISluTthaNAQvYJ9DjmrPirwrPJfW98sa3UDTqAy8IgUjgfhn8qkVlszutE1C3nlt7a8LR2xJkJUfLleSM985rpLBI/7Ku9S3tHP9rQQBVwuM8L7dOa4NY7mzEVjGIUjMGI5iSfMfcSy/hjFdJd6uNO8Npos4QSPF5mN+GL5G3H4E/nVkWOZ8WwvPdWkZaW4WP9/NOwwrOSSSfYKOK2NN1S7vNHgihCytfSDAaTOUA9+gqHxzbJofw+SC5kk83Upj5EnVhEo5Ut29Pxrn9Et2tdDtNRnMtjKWEUNvjc+09s9qjZl7o6O1tY52tUgL20aOzSdgWwf84/GqV9cWbanespBOwKGxyr4Az+PJq34g1HUFEUVhaR2llFGEaXO/ccdSfxPSqGjWgmv4JlKT21ujCU7c8H+vNJ22K82Zmk21xcSxSXjuEAKG4B5BB4z6119hYT6jZXyM3yl8KI+FcjvWL4mEVnqMVqx822cmSMBTgdsfUV1NjZTaT4W053UspdpQyHBxSSB7FzR9VsfDunXCzDaEHmEsMcelfM/wAQPivHrOoXlpfS5thMWjyeg9K6H40fFD7LodzbBSLqQgAE8nBr5r8Q3MWrpb3DzbXZvmWt4QMXK53us6pbz2sRtglxGzYVByDUU97/AGRpK4j+d14Q9BXC6Zqc1rdRmBWe3j+U8ZHWvVl1Ky8S6SsSWyxy7eWIA/WtPIDzzTdTe71eITnCBuBn+le0eJ44Y/BiT2kimXAAXIyK8Cms5dP8RSLt2RFuDmvTtA0abUbyAXdzm0QDGD8pBpPUlFbw1fyWt4ZnRZeuQR7VU8U6Ymo3qzWy4uHPJx09hV7WJkbW3s9K+WNeNwGd3rWTeXV5b6gIEhf5f4sdDTuURf8ACF3tlGZ1TzZGHzMD0p3h2Oe0kfzmHfBJ5U11ek69JLE1vKu59uDg1xOqRXserMgX90TnAGTSA3JSL93kZWkA+76Cntp/2RUuRGF4ySecCtLw7Jbpai2eLMxAPPc11Gv+B7nUPC7zxkRSqo+U/Tg/lT6AcKNSfVLwQJKAF+UqRxXR6PpNuH8okrg5+YcfhXCaIH0u6ZLgFXBwSvf3rqovFcdrGGJXOedx5+lFwO40/wAEWbI2072cY2gY59ao6lE/hy2eHsTxgfpUWk+IJJbPzI5XXcQF4xjPp7Veu71bzTH+0HfM3OGFL0H1sYOmGFp1lKPyd2R0H1rvdCltZIy5kUzLxsOM1wdtfIsPkqfIycbe59qo2l69te+WkoG5uGxk/jUPU2TPfrHw9FqVi7HBUjoK5+bRpNBd0QAwyZwTnj1H8q5/RvH11pUMUJDABuiHr7mvQrHxFaeIo4w+13wDj1rGVjWJ0nwe1ySx1AI7bEGMsp5JxXsmuXUmrWwZFyRxk9zivGfDlrb6XqeWwN3IQdB/SvZ9H1GC4sEJCp2+vvWEk5RsdUHqcWA8U5Ej+x2jgVEyARFW25HQHkmtbXLExyvIh3Ruc4A7euKxFcgkqBu6ZbtXltNaM7k7ko+dduSoA3be5Helzkqd2QASATg4/wAaXa69sHg89qRiWOXwVJ+Vjjn60r2GNaM+UHA+ZQBk85FSOSiYU5B+6oOM01nAQrjG4/xHOaVsqFJONuABnpRogFVlGABkr83TpxSqVKrgsVIxmkI+ePB6t245xxT8/u0Z+4wWAzzT8gJI9uGBwR0I/iz2pu3ciksVfdypHHPQmn4Ebkbs/dJyBmn4UhmBJ9s0gPjW0LIeASD0B9PStOIs+Bn5M4ypOemKxLWXcxJZuHzyOv1FadswKMQCecA5wozXdVVh0Hciv8pJ08wbNoz2qmZMbY8OWIxnrxWlcj90UG3ONpJ9aybkFAqhGYjgEdzWCOuV+hXvAGP7kcE43Emsl4/3zFiSc4DDmtryy0e8gocjCeldh4V+Hlx4iETpGSCcY6E+360XsTKx5l9maY5UZ+XJ5wa6GDwlJe2IeKLHyklup+lfQei/s8s8SCS28vjdnYTn2zXS6f8ABKWC2mjRRtCk/KOTmhSd9jB67HwXr+nvZXcyONpDEbcdMV33wc015bqORgxwc4b1rovjb8LrzRtUaZYmWIvhnIwc1o/CLQHs4lYoQBgEHkCulzvA45aTPpjwTahLJPkwccHHTiuhnQ5JIAIAOCeARVHw1D9jsRxuzxt9OxzVud3R2VCAvQnrXC97nWtFYglCBhzjIwARzmoywfHIwO4J+anu4DKWXIccE8Ee9Q8gLltg6jPIz7UbDHAJGwO4EnouMmnrkttJBcjPBqLy8x72+63QAcipkVlhYlcKON3eqQA+3acYJ4z61IihASSWfsQOCc0xF8vcckKflDHoeaeflRSBt28EjqQPWjoBHyGDE54BOcZGaG5fzcFnzgnPSpD+8cEY3YAbdx2pVjTnOSCpBB70zJ2ew+JH44wwGMk5496sRxFSCyguowSBnH4U2FAIlLYLZA+Y54xirETBASuMKcYNLoC7lO9uFgiIIPlkk8DNeZ+J9cCtIwyQ2doY/d966/xPqO2F1zg4xlfX1rw/xxrnkqylxvfknpk1cFqZVJW2ILnxNtuShlVstguP4f8ACtjTNXEp4k2jpgDk14lc6q8dw0m/aT0IPX2PrXV+Hdc27HaXrwdx4Fdqjoee0ewR3JEGCMMcHcR19j7VKL103MhG1xyQcZ/wrm9Mv2uIwqsyHGG3fwgfzrcihMr7CcoONuMmp9DLY0LLUJEYKyAKecoe9dLpc5JQvkgHI7ZrCsdO+VM564KleRn1rptMtljVQR06qDnFDQWOlsmV2RAnJXseCfpWrJP52wIQT056D15rEspPLVVBwTlVzVyFjwrH7nOOmTWMjqijShRi6DawUZ4B/wA5q7DtijYjcx9jwtUrSRiSTkbfmAJ4Gf8APSrXllwMPsCjhG6HPv3rKx0xdhs14U+XlDjJC5JP4Vb04vLMpXcy8AheuB7VnPbFCGdvlJxznFammS+QU3ne+dwI4IB61Jonc73QoykinlQece5/nXZ6dcbdjBjsGcAdq4bSLlgV6k5GE7Vu29zKdp2kE8HnH5n1rN6GkfM7q21AzAkMB6qFyQPrW3p10FQA8sw5PXAFefwXhK+XuV0X5QqHHPrXUaHMJG8xtz7Ryc4I/wARWD31Neh3lpEDGuOARkhlqRQoOenPHYVSjv1MSBFDE49eKW6umWPG0dexok1sYcrbH3E2MMB944wTWDdESyHJ+7kEkdPxqeW74cFiVHboRVK3naUFxGSmSDkYH196wep1QXKtCPCW4JK4YkljVvQYTJOr7l3EEZx0/OoJEd2ZhiNP7zdW9RWxoVuqH7oFVD4kObtFnSxaek9ttZflx6/zrxX4t+DreOSWWNARtJIC8LXvVoT5GP4cVz/i/Ro9TsJ42Rd7Kcete0lZXR4cZ3k4yPg3XrL7LG0Z+U5IBXg1g+SXtdpAaVSANmTj3r2L4leDX0Wd3aE7G+YKRxXklxf3VlJtt0WJMkMVGMiumMrmcoWeo+ZJPtQBkdY0G8Ox4z6fjSawLfU9HuJ33XKyA4SM44VuTntWfdbsTRzNJcbk6Z6Ajik0LUSmj3ViwBkU4dgc+WpPUVre+hjsc8PFsfhi6gmlswGlIEMDfLGg9SPwBPrwK+ovht4qPijw009zslCKECrnG7/DnP5YzXx/8QvDEuo6vZ3dxPNJb/LHGg+/Mc5J9BngZ9q9Y8D/ABLTw1pVvCQ32WSV4/KQgveTBQAP+ua9c+1aQlZ2Ikj1ldGJlvpHDtEz5d35yR2rmfFQWY+dGUwMokS8/WursvESazYJNH5bpgu219wX3OOtcB4uikgNv57ESStncBg89PoKp7Fxdzzjxday3cLtIqqGcsB2UD+dctcaJJdw8N8uwM5PpXpniNRJpwgjHDoYx3PXH61xgtilpIufLMp8mNTxtQdvrWDRtc43VIzYQXHlJufaGYKeo6VmRackumZQqjMBkKM45NdTbwKwESupJyCT0I6c+lUIbEWUl1FGAqqN2W6hef0PFQ0Pm7HHXtlFO1vAo8zyn8yTb6CpLq2W68228tconmAj5cc9Ola0OnyQ6o2xT5TJs2oPXrz+NWntYrZxCr+ZuOwsfX0qHoXfsZFpEsiuYyc4wrDgEjtmtBI0lSKWUZdlbJ7DmqFvayRx3xDMyLygPAU55xWzFHmzjJYF9hKjtmjUbZWsbj7JA3mIYY/NAGemD0OK1JrtEvopIyoUgjCjIYZ4J4rMtZ2u4JIrxmaMMChIBByO309K15LH7FpSXMTLKkeWOP7mORQtSGRXt60dr5bBWfJWOTuATmuZkvjbK9mzia3AZZMnDAHlSf5VqSzxJOm6QLC+NrP129h+deVfGS/fTdZuLm0mkPnbGkIOApPUH2yBWkVdmDdzndZ1e6sb2aylZmxIZLaRu2T80THuD2rz7xRIsGqi+gJtpGZlMPdT6Ee1bVt4kGuQRQ3A8zUE+XH99fQ+/oar3+iNr0n2uL5pI3AYN95gBzn3HT3rf4dWR6lbwrYWuqXInEgJzteJR2PXH0PNdDpCSzXcmD5bxbhHJjrjjJ9e9V9Es7Ixq1piK6OX8scDcOCvvXbaVpTaroqxQqrXpmDOmB8o5DH6VDY1oavhKHUNGure9toIp41AFxHGeHGDjHqen0rp30mUO99Znc0e2V42bcsano2B0/lXLWssuhX/AJA3OZgESA/LkDqVPPNdVYtLDMk28yIoFvNvJBdGyeQOp6ZFYMrzDxRYzSWk12Q0KzBfnAIIYDsf89auaDqV7/YNssEausjElH6tjHatTVJEmsraxmTbKIWRImUAkjLA59Rwc+9YWkXB0qeCGRdx2lQ6H7rEZo8id0bep3qaZE0FouJzGVLNjBZwV/rn8K888TRAXEMdvKtzd2qGNivJdAeo9QT+laGrzfaLC5nndle1R7gMB1XOAp9CBzzXKaI8/nwNIVECquZ242xjk4Pqc4ql3BbiJc2mn/6V87XM6qkUbkHyhnlsHuc8VVeOaPVYnXa8MkTBgDjIHc1Dr+nm5uojCVI3eYjN/AoPGfXgdferWpN/aCZiRNjHb5sQIYjtx2yatdx6HaeH9ZS00xmaVRawIWNq7buPQY759av6bcTa7q0NzbXT+S21rm2dsjAH3M45wKw/DmkyOkth5wJFnu3uoKtKSTj8BxWnqN3LaXcFsAPKdfNea3UAGTaMLx06AY+tDJ6la5tIQWjW1CTyneN5+6M889qxri2t4tNms2kd0ZlVIogcllxk5A7kgH6VFJBqFxqk4gM7S3EecqcpyenNdTPFfWuk2NsfMm8qbmRo/l28FuVHTgdTT9Q2K7zR6ffr9ljiIgtcTZ5MhKkge4ye390VT8M6TdatobyQSNbSGQOFBIO7dyxHPPIwK6LV9Bum0RtWg3RyzMYojInBUjGR6YGR+tasSRafdaNp8BRRHaLIzZO5i2Mn370vUL3Nfwui2+o2zSskjLI0rNjOMJx7fNhqfd3JkXUzHcLYQGXy1jRMle5OG6nODU+lafCIbmSUeVEtm0caj5fmJ2quPxPNSaq9nNpsclxujuY0yzJjC5AAye5wK06EN6jvDJ0k6fpt7eyusVgJYTvcHcWGRx19TT3ltfEHiszRAvDaKAJ3T5ShHG36CuOFtb6ZaPM1vJcJcjZMszcgnBG30bGOfetTWNQsotHCBLixlZdhWM5JGRzn6cVN9BtalnVPEGn69crp6I08VvII7ZZDnewPJ/A/nWd4kuri82xTTKsUbsVAGEAHf2qjol3aBp5dLdo7h/8AWXEi5MfHIHuaotqsj3M0xU7cbBLN2PcBf8azlrqaRJLvxDNZ26WqSNIk8mwMWznjhQPSvQvB2nm10OCExmSSWT5woGSOuTXA2Fkbht6orBRtLPwyscZI/A16PPeW3hrQBHbSv5443uQCAR97NEddWKTsO8cXGmabZQC4babXOcL82e/PpXDfE/4jxnwtpn2ZxDmNgGXjIFeV/Ev4rvJfyJHcGSNcoxP8Wa8x1/xwSqWLO00Zzs5zsB9K3Ub6mV7k3jK+uNfkFy0qTzldoVTnB9a8/j0W7u5iGBQj+8a7vR7ayhuIGeVuT82P611Wo+D7O/RX09wCR8/ze9bJ2Elc8/s3TTrRrMJvZc7nHXHrVObV7pLVprWZkRe3SuuuVt4LqWzkgDlUPzDrn1z/AErhr/SrrTmdVRgrkjaRk01Z7gQLqNxqK4IJlLDmvdfCdg6eEjPKfmRchScYHt715v4K0q2icPcR7iMZDrivSrTW7eOExlQ8AOCg5waTaC1jhLLWP7L1WRzvVGJ4I75roYfEUe3cIgQzZGRkk/lWjq2maVcQC/EYjjU9GGMmuYsbuHVL9mj2x28RB44JNLbqJXTNXSIZr/X9xiKo4/hHSunuNGt4LaUyKnn/AO31FZk/ir+yIDPaWZc7cbwua5fSPEtzrlzOl07Rx5yAepPpT6bjukzpNQktdJs11EFQExj1rqvhv8Q08VSGym2mMjGCMmvPNZ0e5udJMaOWjZuQelXPAXh9tM2PFLmRTzgY5oQ9xnxE8OJo3iSZ4yTE/IGPu1ykafar1cJ+7B6np9frXrU8Ud3qIbUwGGOpGR+NYHiuCwsZG+xKCy8gqOtGxFu4+3EWn2UbM2FHG3P8q7PwndaVfI/nOisxGC3Y+leQ2N5Jrd35MzMqAgYPUV6DB4Gh0i1juo7na2QdjnqaNd0aGr4q8Frlry0YIgGT/wDWrlYtAKXqSOS4J4zxzXTeI/EEsOiRW28OyDnB68da4ceMBJcINoKr1HvmoY4voeop4T+1pA/QMMEY6cf/AFq1HNt4XtkfaRtX+JurH0rO8GeNrS+tjHOVwqkenNc34v157vURtjdkJABJ+XArKSW50J3PRPCXiF9Zm4JjXOAWzXuXhGENEsrNweuDXzl4UkWwjjmclGk7KOnFez+BvEbTRpHgAZA2ms2l1NVLU9G1AHyWB+QInysed1czIvzt8rscgn3+tdrIqvpTOTh2GcDsK4a9kKSuckN1PofavNrKz1O+Ddgxk7M4jXoueaGQfKMfJ6ZPHv8AWhZd0inC4Bxx9KsxxtFGR5mS3U/0rmtc2GOG8r5QccAMG6/UU1H27gArEjJB4H5UsKuH2kkruwSe1PUbSpADYyAT+NUARR8N0Lkg4AIzSo2yMEZU7jntTlfeSWyp4YHNAPGc8Hna1GyuJuw9Ey+4lST0AHWlhDk/N8hXgkd+elOBy+Fwx5Py9BUyd3BIKgjacYP/ANeovcls+J7WEiTyy20HnJ659M1qyPthaPABwC2O2KxobvLZAz22kfzrVMrrCFYLg8DHUmu6qXRaM+/lkABVyR0LcZx6Vp6P4ffUIy+AwI69M1ReEM8a8Mxbac9vcV7B8NfDseoJHEQBs4JI4rL0NZSMnw/8PFu5IxJGCE657ivpP4Q+BrXTktjNGgZumOo6cYrlIvD40SdLh0/cjA/+vXe+GfESzeRHE4DIc7wBkHsK3hBbvc5Z1NbHskunwCFRCmyOIHzCRge1XoPDOnw2UDFVUuMt3HPpWFpZma3lkLsxIAcdj3qnrHjgXN0mmxSZO0ueMYx2qpau7FGWlzk/jT8MNN1zRW2wq5353Ed6+cvC/g1tHv5oAp8qE4Ibkf8A16+ojfzT2MkFwHIaTGw8YHY1kN4BR5Z7pFwHHCLxn6+lZShqXfmOHjhEdkgGcDnGT1z1FMlkVlBHysT0P+FaOtwmznSE8DnBb+VY8sm0rkZPQnPSububDNjZUFT6nJwB7UqnaAM7lHIzgiolPB5cMRjGev504jcgzxtABX060JC3AMVDEnr82R65p6ucfeV89OT+tQ7yE+c9T1AwKkDhFQoSw6njGDQtBehOWK5Iw4zwOoFPyzR4wBjJwp6+majjK42sckDcCO9IrhV3EjK8hV6n8O9UJ33JFKY8tiMqdv3SSPxqeNCzAkBQPlzjBxUS7mJ4wOvI+U1Pbx74lbcC3XOc0EEkCKflACZ5yTUV7cCCJTlgOeT2qwWVEEh3KNv3geMelct4j1RIkkONvy8Et1oW4r6HH+M9YKhwzqFOSCOea8B8aauLicpuLbeOehruvH/iAxBvJ3tk8KD0rxbVdSaaU7mZi3J5zzXZThZXOOTuyndZlAfB4aruj6k0M6tklM8Z54rL3swx1J4BJqOO6ELhM89QR3rcTPcPCOsefsDBXwO7c4r0/S5lliWRAoOPven/ANavnDwt4lEUijzPKbqGIx3r2bwt4gE1nGS2TjoOlHQ5melW5AfJxlRkqDitOGVdoTcQpXcV9q5SDUCfnJHK9D39q0Yr9mAC8gnC4PasndAtzqLe7TYVV9hOQPb/ADitK3ufNCNuwMbTuHeuXtrl2Y7QQ2McDnHvWnbXOGHzMFxnOOM1kzeLOqt7vayDYMBhgjnmrD3O3Ow/NkdDkD1Fc3b3yszCXLcZ+U4GamW5YCMI24k49B/nisXc6E0bRuQ28gsR6E8VNZzZcuqqcKSD1JI61jCcn7g3HByV7GnqCrZ37T1Cr1PHrUGifY73TtYjRFPm/Pt6cde9dHDqOUHIy/OBxmvMdNm8t45PmIHyjI/nW/BqJSRMHfx8h9fX8qTjoOMrno9hOruJWyVUDPIXmuu0qcbkQnO5uWx2ry/SdUd+C+0E8kd/p+Fd9o1wsMW8jaDwVY8keorGSOiLvueiaTJ5kIYtwR0bjior+7VnAJwMY68CufXXUMOSWXjp9KrSaz1KkbcfNz61g7Fo1rhzcXEcCnDBjgoc7q6CwsWFuOAF7gmuV0FWnuRJjarHOAc/SvQbdUSLDL05yo61MI8zuE5uK0MWeyCDOMIPmOBya0tETa4YoT6Z4OKku0L8Bd2eox/L2q7pNkYkGVIPc1vSg+Y56lS9PU1IZcJu7+mMVUuG8xyHXIzwoHFWJWCr/MjvWbI2JG3H5Qeua75O2h50I3dzhPiX4dj1C1eQx79inlh1zXyn4p8OTxXUjlDDFDnaMcnNfbupL9og8vG9WGcEcYryPxz4KTUDJiPg98dKcXY2fvKzPj+VpLJ5JZJQWC4IHXHfiueg1aRtVSCBP3MjmRvlxk8jJPcV6r428Ay25lby8FyVB6V5JrNhc6ZcfuVw4XkAHCit4zTOaVNxOq12WLWUgePbugQ+YY15PA3H06V418Sda1HzLO00tJLZospvUHcA5yfm7Eiuw8PeJjDdGFk2WzA7yFJP0FHijSYvFVpcyWxWGSUjZ5a8wqBj8WPP0zW/NcxSseg/BfxbBZ+B7KAzbLO3kVJJd3NxLnBCn0z/ACNel61La6oC0xUwxAO0meGY9vfHavie58VX9hqenaTAHt9Ms3Mix9N5A2la9i0L4mJcaLNb3EgHlTRQkBskPxnd+fH0rZTvoZuLjqdxd2bTXzXDt+4bd+7HQKBxXKa/bSWklvE0YkMknzbf72OMfQd66w66LyxecKqeYTHEvqPX6Via7fRTJDKuJAFVue+eMCpbVjRPucdaxhLq4cblR24yAQDyMVXZh/aDKg2rMhUlxk49vyrWu7cLObYDCqA5AP3Qc1nzKEu3kXbtQHaT3GMAfrWPSw7mRBy1vMGZlV2U/wAxn8qqwyi6uigVWLSAK3Hyk9DWnaLGyYxsiUnLdM8H/wCtWW4KqJF5BbPTGCBkUFqTQ+Ax7545htZmMZx93IPX61NNZgQGS3YIqkZDZGV79aLhVkWzTGd/7yR+hU/WrcupwjSZPPxwm59q8detLcTkULYQT7cqFQrvGw+p6+xrTk1i10nS57GbC2siOwJPGMZz9a5DWvGFjpq3SFlUCEqo6HIrxjX/AIiSahtSSZlWJdgjY4DsF5/KriiHqa/j74gTjwss0eY/Kumhk2j5vu/Kc/yFcInis6tc2kt6skttcQrHMpPLHufwI3VgeIdSbUtJe3ilkO5o5ZVI6yKpBP45FJoaSQtGsnztFCHC9geeDW/KkjPVMuzQyaJrF4m0lzIGjlUdV7H9RXYeE7CW8tbjVHwMyqWYjBPY4HuKxfDVhdeIbdIZF8yRQ8qMfvyZ42/1H0rtbaCZ4LTTLORDKkjuy4A3Y7Y/Cs5O5S1MrQPD8JvplCEu2XiI/gyflx713vhKKa3e8iIK3kfBMYGUPP8APvR4UsYdVvFnt/klgG7JHII4Ix9cVvafdrpmqXdtLEcbHnExTmTI7Dvj86ybbHdGYIG1tbGSGMC7Mu1t33T0yR6Vty3L2t6m1My27YZSMAnHX26VHpf/ABL3uZZHWO38sNFnoGwARn260+9SO4jupHk8u6WEDf0Lde3uCam9wuZmta6mo62ok3RWcUfkrJ1I3AYJ/HNSxXD2Tp5qBpYsooOCAGBKHP4ZrCstpN5558xFwjR9fmyMFRW9IYD51rcusjALKwU8opBGAfXFOwWOKu9emmknhGQzu5eUrjzB0Ix6Gs2MslleKgcu0fzxR87VyOtbmo2duFiliiDxDEW3GWBySKsHR7e1lVVmjgn2b5I27E8DNUhrQ5P+1r7TUSdMu0SCOONlBGCTnOetbvhq/s9VlEU1qY5yxeKW24KnHSs/UtFaw0yJZWKm4AjjXrxnlsfjVPTZPsM6wWYe4MY5cnBGOC39KpahY7nWL3+z9DuZ7YfZ4pMwRyg/M0meWH61zEutDT52VrrfDKPNmkBziQ5Ax6cV0FyLuK4htbiFZ4Xj3hduEXd9O/euR1KxjFwFhVRAV3hnJIB7Dj0yPzpXJSLUXjG4slVAWupbaIv5rNjeT/8AWrtvB/iu4Bs7WRYpVuWXBclCoPPTvXnNnoLC4Eexg8xBZ+uB/Wr8bPY6tblZGRbfamcHk5wTj07VXkO1z6H8R3G3SrBLadftSrt8stlVznLY/MD61y1xNNZ+bPKixX0lqgjmSP5Rzgr7HGaxJPGKajrEWxSlqUSDDsNq8dR3PvTl1C+1VY7lWSaOKXa0YHBXB6k+uKV9SEu52Ou38S3Nk9yyixMSQby5JYA4BC9znNZmpWEsutT2j3LwQLGyxxxDI2seMj1Aq+qRajqWbvCwabFvDufkVm5247446VjRX99e62/mSeXMHOJ2PyOp/lgdKG3YI6Dl1Zp5Y40iZ7WyQlJCATGegHPUkY/Kpop21iK0ilEJaUlJAgz8pbp9c1Hd241B/s0G60tJWZdq/euDnhsetacFnaaBptsUR1uQMIzDgMf/AK9K7KdirBZ2PhtzJbBCZGYBiMpHx0weprCv7SO7tAIzyJPMk2jgE+lWvEcN3JMEunjuY4GDmOLgOxrn9S8UwNcR29vAyFGAZ14IwOaaV2HmbFh4ot9H0xRcIpBYqzHsP8a4T4o+Og8t00UriMxgxBjxtPtVLxZ4ns7i8tdLiXfKqGRj3yfWvIfHWpX+rag3mMFjTEYA46VtGKM27mxc6jZXVhFNcL5pHDY/rVBLCy1O/hdIVjiyMt7VFYadKnh2WWWYbTgBQagur2G405YIjIZUGDs4rQleZb16axuL1PsszhYjjI710sXi+HStBZYjuuGHXdwK8xsNNub+YJFGwwcljxgVfv8ARLuGRCru0R6kdqbinpcL2OnsfEtvGTc3jqGGWDAZJPpVc67/AGtHJLbxM0ueCcfhTBokT6GZHVpdhBORiscahexsYLO2MCZGMDBppILs2NMm1MsUCAyyHhCK6jwvaX8V80V3EVRTu+ZSPw965nwprl3p2trLcQm5dTgL2r0qbXb/AFK9ifyfJL4WpBDNema/tFt1tyqDjceKwtJgtrWGRSVLbuRjrXR65rUMU4sdgdkyGbPevKtT1WW01lmVzHAp9e9WFz0+PWUvIjZJbkoq4yBWNJ4ciSDNuQbmRs7VPIqDwd4igZWyuZZmA3E16ro2naRpdxG5jFwxAZmU520vNsDO0jw8V0mOCaRjIyYGeoNc5aJdaDrhQyYXOTu6GvXfEVpYS2Ed9ZTIskY5Qdc15W17JqHiNftSCNCMBj0osLcg8SeIi2oRxJGZGJyRt4/Kt/SPCo8RJHJdfLEOWXO3rS6hpFvazieJEmRSCeecVNoWrXOpXTxR4h7hT0IpPfUroXm+GOiWlnPcpcgSRqT8pwa8/knu7y9a2S7ZoM7Qrnk810njC+NrZywtclG2gbFOOawvDMcbutxC29wQAD6091sTYzNb06/hu0imclSPlXnntVWCyt4rgtIuASCwI5Fega/aXUjQzXKB41G1s9ge1XrfwjY6zYCVAokx8h4/Kpa10NFZGH4YtbKJiyyck8sDyRn0rudSi0iPT/N85QwOMOvavONU8MTaRfF49xHQ4OOfarh02S8sj5kkjcgsoPSs5J9jaLOuuL+0OkMYJfnAGFB/PFdD8MNXmF2obe8ZPAPUGuIFibOy2nCoUyQf51J4a8ZLY6kIVO91IBI449elYtGitc+t7LWPOswr7mkC5xjjj0rKuIjLvkCMpJyqseD+NQ+Ar2TWdKVWkG08Dnkitu80t7GOZiSVf26/hXDWi9Gd1KRieUbf5n5yCWzzjNTKhMWThUGCFXmmsyxgKG3knse1NV9mRkgpxntXIdTLSEKiMQDjlRjr9aaz/OgzkdeTjP0/Oo0GVOCrKwyGJPHtUkLgIwUZ2jq3IX8f89KNeor9hd25cOAig8c5yak3BlPXOQDkdRUTcYIOATxx3q1GMkhmCleAuM5rKc9bGMpEkaBS+zHdtyjpmpJFHB3AqRkYONv1+tIkKAR5AGeMrxT5BtXb1AJBcY57/pSirkq58NopE4OdgJOd3etaB/3AYjdlSFPaqs0O6QHa2w8K3HX1Hep7RGQ7GGF7gHt/SvTnqjaCSkRNOVuMdCccjvXt/wAGp5BeRNIdmAMgLnd7mvIdPtFmu1HLuuMAgD8K908Bab/ZiLcMGw4yihevtWcVzMdf3T23X4oL/R47dApLrncDXnvh6G50jXSkz7IozncR15rctbi6a6tYtzYYbiGAwParXicW0dokzLukz8wGOtddupxN82jPQNA8Z+ZG8YZWJyWUYB9j1rmjeG28TtJImIxwD1HPOK4fR9Yit5FJJ+ZgMnpUmseL4nuURJQuw7mbdjPoBT5bpPzEpvVM7Tx94sS2urZLWdVX77kd67Dwt4pi1HT40d8lkByeMnvmvmTxN4ga81B5cgnbtCnoK7PwR4hlt7SFN5+Zeo6k/TFZy1bZcZvmudt4uRDKjqQULN09K5KZgdzDqOQOnHrXRatMJVBYbdnZeMmubuJSQS4+UnADHBH19a4Xudy2GzTBkzICEHpgnjpSea8jMucnkrkYFRCQYKl8c9qjbYzLkhTyW+tQK9i15vzBVI+Yj5eoHqalJCj5mHJ5J4+mKoHAVXZsD/pn0P4VJG/lxkL+RxVi5y4C25yAEVRyvfJ7U1X8kEEnjoCO/NQIUUFWkCk5ID/d6evrUoYbvvhuMBuetBFy5FKwjX5uf9kE5qeFgVCFSUzn5RVGImMZyRtbPbge9XoZiib85A5J6g0DIdVmEFoyFti54YHGa8p8aa+ixSgnOBge/wCNdh4n1XahVcttG4bSeteD+O9d3F0Q43A54zx/jWkVdmNSXQ4bxdrT3M0mJFdQx5Arhbi5ZmAUY5yABjFa1/M08jBRkAfdas5bR5ACDyD0B/nXctEcyVyESNCgB2qCv3sdPWs+5uFLjaT054rQniZUYZDL0BPU1nvb4hYjYD6MelPqW42JNP1KSF1yTtHcc16r4V8Ub/KWViv90A4zXizyBJMcsoGTgYAPpWzoviMW8yKrBewI7VdrnPNH1Vo2prcon73cCPu9c10djOZX2lTnvzgY9q8K8KeMQW2eZuVQFLdcE+3SvU9D1/zkGCABlc5Pp+lZSRmtzu7W5kMSgDb0yw64rYguoxyScgnGOn5Vx9lqPkmMs5de+O1benXsUpUA/MQeW6/ia53ozZHQQ4JDlvl7lelaCKrMq4zk+4K1k2cyJHkk5HYfzFbVk8Ww7i2MZ+Y56+nrWbNkWobXMe0ghEPzKTwR9asizww5DoMEU2GVI+nyEg8kbs/WpJbwEgEFmIxx93PuPpQWiVSE2jBO453MM5PtVm2fypQvmEtk5UHvismW62kgElNv8DdR61HZXJkf5TjJ4DngeoqehV0ejeGsyqTtYjdu+btXeafmXAGCnUZyOnavOfDDDYgEgz7cYrvbfUoYIlOzczKSMYwB3rOxvFmlfagYsgPhFHbpj/PFVo5zcNuLfKWwoXrxWTNeJckhmARRgbu1XtGk+1XAVSSe5Azj0rna1N09D0rwnbbCrggLk/KfWuy+3JHHywXoPqa5zQY2jgTaVxjpnv3p+o3Zijcs+1ifTpUX5U7Cced6m1bXfmTqvQdM9wK2Q4RFwRk+3euK0C/Mkp7Jnp/L6V2KsHVN2MkZxW9B6HLXjZosTSlkXIPvis9gGKuzDONoH+NTzzKCoHTgH2qjNPg5UcjPIGMCuiTMYRshl87RwkI2McYY1zl7IFgbcm5f4gDnr3rTvrsbiuCcnhgeOneuX1a7AY4GSeoUZBrNu7NrdEcx4j0CDWIXDhSBxjvj1rxzxv8AC63ntpWgHzjucnNe2XcjTthctnjBOB+NZ2pWDTwMhUAYGTjj6VUX2CST3PifxF4Pl0uSZo02yHPzjjB9q5dLnUNEidELxKwI3bepPQgfnX1v4n+HsN1ctLwy4yVOK8o8a+EohCY4U3MeST29MVvdrY5JQPCrzSrbWXspkjaOWIkGTHXjqc/zrmNF0O6svEy2tzv+yC6+0uqyffIGF/AZzXpzaX/Zlw7yrmMIdqk4yayUkeW7LTFdzHIbGSB69K2jOz1MJG1omtyPC7tKubSJ02/3W9B64yBViHWIku59zBI9qrHk54A5x+Ncg/k6ZapCjne+9maTJ3MTnNZ2p3F3ayxlSZERlAVFxliemK0upMySZ6DLqa3FzOcl3KGIMPp3/WmXM0X9mQZzuzlgBk4A4zWJow+0XojLfvGclkxzhTjd+P8ASp7iWV5PJIKqzH756L65qWx9Svd6qi2/2WNSRsyzHgKMc/pWVc64nk9vJCEgDg59MUy42xeex+Z2+XGACQD1rB1ArA6GcZkKtLgr91BwAf1/KjVjsjoZvEsZhiyFjyo+Rm429647xV8SEtL5ba3kAsyhZ+c7l/hFcz4j1e4kX5B98nYEGBtHr/hXA6jE0ixCZmUOhdge45Ixj3rSKuMu+PfEt3qyGS3OwTZfA5aMd65DULee7ghfqzoFLsegJ5NbMjGCWGF1aNZY9zN1AXsPxGKs3kPmXkYMYQErHFGhz8o6n3rZO2iM7X1KMcFsl5bWkcn+v2o0rfdBA61aj01zNcxIpMjEBlAyVUcYPuetbVz4WW0ktruFlZYZAE3dG78ntVjSraaOSe4kUzTzSSOSOcnH6UnLsVYveFwbCJ8MVEKqYiDzkHkfln866G8tI7aKHWrYDbczMxMZzsYE4H0z1rH8OaQTpZVD5kjEN5itnLc4/Xj8K2VgVfDgsZQRco5dVHGGyNx/LAxWT1YbG/4Z1KFWt5Q6xNdgoX2/xkH9MiorvULm11ghwZDOwhWP+42cF1PbIxWNodgTfWsGTvWUsFXgBep3VoeKL/ztcaW0O6YDKocfKoH9ai4rXdjs9a8pZbOISKUgG5kxuUnaeTjpg1y2o/aUs3LMBdFlVt/HHqKntbr7MkMZf55IyAA2QDzzVLX7xnt1t2lW5uQAGkB4UfXv3pDSKMF1Hpy7VZJLsllVv4QB03HvVdFkl1JbmWUHag3KnQ49fpVa2s1mnZIyGUyKzljnaw7c1fmtIrG1umL/AOkSYJjYDO0Nzg9utO5TVhBep9viVFkP2nmMJjO719q0tRtoInWWXYYVQh3OdwOMH8eTXOaVd2kFwyhjcXKZcsDnaOMAH057VtxRvrbIy4SA4GxejnPrVAVdbvY5rOD7ShMKHZZqq/OvufbgVn6LbxT6gkaL5LxsWkcD744z+vNX7k28epXsl7OVkRhH5Zxx75NQxWc9kqXNq32lZNo45464/wDr07knSWtpc6Vpnly/vrmcFtrNyyjkVzctyk9+Yo4kjkdB1Hyj1P4dq7G/nMVjbysWeSX5YYyOUDDoPxH4Vymm6PPf6xKiugNru3TFcAZPL46DA6e9IEQT382l74w0kfQRsGBbccc49OtRas8REdwJo2mSNY2G7GSDySB3rp9R021S0XZH580eDubk7z0Ofaubv9Ht7O5it2ja5R5Ad7gDcepx7Z709QRcjsYFg0+8i2GSViojB54PUfhmulnnj05oDFDItui+c0Z5JI9vriuXi1iPTprLcFcWkZDNjKqpJ4X+ddHYRvrAOo3Mjm28kcj5csDjkflTYWuzY0Xfc2mpG6ST/S1V1jb+AE9PxrobPQn+zGXUkxIh3YyACR0+oAxXKSRTR28cEcwDSYO5nJPuK12lu70RQTzbmhkAJY9FxwBRe5LLuk3ifabvUXi8ya3jZIeflBzjI/CuG8R+OLmDYLMgyhid0nCdc559MZrY8S+J7PRbH+zhOkV3LJ1H3SfQ+g614Z488TnElhNcyK8eYl5+U/h6Yqoxb0Jbsrl7xN8WLtbmBIroTXTSLv8AKPA+lSQ+I54tJvbm4Cp55KRu3AyeprzXQdJhtb1ZbmbzHHKqO+a6vxjqVvJY2NhaqxJAaRB/erosk7Ii76lDT9TihuhdOzK5+QsRwwrE127g1fUfLSQrGO4HGamu4UjMduyMxPVQ3SquvxRaLFD9mQK79aaWojXj0wXMMFp9oAtx1A4JqW7urXRA8VrafaJmHXGdtcj/AGpcyoFll8rH8QBBxW3o97GY3t0yxbJaY9abTQm0QRajIm2OPakzYPT1PNbV9qqWOloDCZZscnoc/hVO4061Nmht3aSYNyewq7HPY6dBm9cSSEfdPFGnQL6FjwZqYu7yOG+Urbt94E9q7PxFLpSxyJbWqQxhOJHOM+/1rkfD93pssxumPQ/KuOMVmePNdF/Kio7BFAwo4yarfYfQms+b+Q25SSTjgDg1Z1PxdqGgx+XLEWmzweMUnhCIQ2kl7FGWaNSTlckGprzUINWIS6tsXMj4DAcD3p3J2JfC3iWC5eOS+jyZOrdWrR1jwbZastzeRFhaqC2f61rLpmi+GNDhkYLLfTL8qjjH071ZhE01jFYnbi4GAmeQPekUjiPDvh1dTkMNixjcN8u6vUNKvJ/D3ha4t3g824wV8x+cjvXBvqA8F6o1vE8nncD2zXW+ErvUdcSfzGj8uQEEP0P/ANegClpfiW4uXjt952FwdoPI9jXZ+LPBdzfw2d7EyxKVyxArippbTwrqqgjexPzBOQ3PT2rY8SfFmSewjtYoxHD2Uc44qV2Y9ybQrq7u7+WB13RQqdxbjdjvisqwu9T0vX5ZnhK2gb7w5yK1dEja5hjkik8lpcbnz19ia0PFl4mjaVBDGWkllbDDbVahbqYnjDR31+xnngOQvquDXD6XY6loiLOGJizkc16VLqbaT4QbaqiSQ5I7+2PpWfoyDWLFVbAjHJQ49amwJJluXxoLjRliurYgFcZPXp1qp4Y1CTeUhcmMHKle1N19dPukS3Rs9MZ55/wqjBeWvhk+YCWAH13etDuNeYnjfxLNHeJGWK4wSzDH4iuf03xm8lyE8wsnUr6kfhXRXsmm+JLcNwXAwjEcHNXdB8F6XbRvNOUPBIBweam19Ckutx1z4liFjIEUyymPhn6HNZHhnSHurw3JBwfQVk313GNRZbdgY93yoB8pFekfDjSm1KIxshB3cNjp9ahm0ddT1/4IeImg/cS/JGrfLuPWvbdeuYtRs1CDLkbh25PavE/D/hhtBKu6El3yMAHIr0+y/eWCO52kOMbRx+dcVVtxaOulqzKFsY2UO2wZ6VZIWKTsSeAM54omLNLuK8DPIoEajzFIAVedxxzXm6HoXuhR8hdXb5SPvAfrigbVzuUkEYJUYBFKGZDGc4jx074pRlp9qOMEZywrOc7GbaQsabiSCCq8bfQetXbWMb9zEYGSSRz7VFFENyk7QxPJ7Ed6ndcMrkjK8gYx/OuZamYoZUXeWZFHPzDvUUUiszFl+XJwR3p0xEg2/Ng9jmhc+WMZ7kt0OO/1rthGyLSsfIVwgDZ+UeXy2B0GPXvWbJcjJB3Kp5D9Kt6rK04dkIVW7+9cdqM8rhQykIpJIB9D1rvSutSpNp3R1+j6vv1FFdiDxkkV9B6FeCHRoX3/ALwJkd+PrXzT4N02XW9Yt/KDFVwMd/WvrvwJ4TM1opu1MyjAVe34+9EIWbMK07tIueELxL12lMgVmzs3dh/kVn+JS6XiEMxVmy5XqfStnxhpY8MWReEBNi712jOK880zxjDrkSmT/XIxz5hyT15ra17LqczdlZieLrhtJhNyWKq/LL0xXnl34jmUwyrvdd33jwKufEjVZr2CVVDYztx+FY2iWKz6Mi3DF5FGQu7Oe2K0VnexjLU6XTtZFxOSUBY4JYnk+tdt4W1JluImUlh1PzY2/hXi1vqEmn3ssa8AnZknoPavSfDF67RRFU4YDJB/XNYzdtTWF7o9Wl1GSWAEyHbnoKzbq585sDlc55649KreYzBjneDyORgDPeoWbzMjLEjnkdK85u56a2LTyiNSvyxA/wATDGKaXDIRkc46fLn3qAyAKSQG9s5qM70AJ5K8YLZ/Oiwm+hbRxs2L8p7ZH86lEiByVHQ8MevTuaqCTLqxKjsV6U+ByRnPAyRjjimQW0kRZQCSz8fe5De1GVY8KNhOVbv71XV9+5gHJ7Dp+dSxZVQgG1Ae/TPvUAXrPDAjcZN3O3HWjUdTitYdq4Ud1c01ZcQk7ChI+Y+n0rk/FGpEM+F3KMA981a8ht2RznjTxCIomw3f7xPNeDa/qJu7gjIdSTzjPeus8e6+ZZwhfaPQda4yCHzdrk8tnHHfNdcVyq5yv3mZYsmnKv8AKOeh61cOnFFCqMDPY109nogI3sFLHNNu7ZYF29F/2qzlUb0OuNKyucXd2ISNwRyRk5HNc/e2u8hsgED+Lgj6etdrqWxt235gcjI7/SuYv0XyyV5GOcjkVtC5MkmclqBZXIZ8cd+p9qxHumhY7G2Ec5roNStdoBLgg9Djp9a527QhiDxjr7120zhmtzpPDnieWGVM8jP3c9a9u8IeIzKE+c5xgYPWvme0uTDLkc8/d9a9S8Da+fkViEYAYI6iqnA409T6R03UGliG5yvOSynNdPp16FJUEBdvPPP1rzfw/qqSxBd/HGdvSuutbgo33d390EcketcEk1qbx8zvbC7XCfNuOBgt2rZjutzFfmUbeo+YHNcTYXyMAAdqHrz0rctLxRkK6kKMfMCCazsaJ2OphuWUYTnJyoX5Rip47vcAS2HY9CPSuctr/f0ZVUcADoatrMCUIyCpPAbJrM1TNGQksd7Kcdd3FSWm1VRj93BxtHf1qiknKFmBOP8AVHr+JqzbOhfBIC9QCSR/+uhpFHa6JcfMpLYC5OWHX3rdXVyRkkBm6gdh7VxWmTbn2qfnHJZRWymVQrnHPKk7sVDXU0i+hsRXztKoG4k8KTXfeCYQ6nfjONp45P415hYgB4xn+LAXNeo+EvkgAK9Dxg8+9YSjpodEZHqtrmNUJPygfdIzisnVboGQ8jj261G2oLFbsPNIGAMjr6/zrEW+S7uCrszEHOD6VjNGkWdRoku7yzk8npj7ldSl+ArbsjDbcYrh7a8SOSLC8kFSoHBrbtZBPIpQ7sjJycAj2FXDR2IqarU25L9XAYNlh8oOcZPr+VVbl2aTeZA67iQpPWl3jam0ZB6jPf6YqnNMoyMFWAHbgmulp9zmUineTgKSGJGTnsAPpWJdOMlishXsG5/Kr1/KzQyEYzxkbc9fSsy4jkKMQXTjoRzkVKNNzMnl8lMZwxPPGO4609bh5UmPDbueDwPwplxYtMzAgEYz83Umr0dsbJV3IBhcjHQH+taU0yajSOY1iylkjaXHPH3Tjj1xXmfiPSdytJzIRndt9T04r2DWJSYCxHG3HAOMmuB1JSY5VEZ2lfmG0HmuyMEefKbPCNe0BvOdpFIZW78965K50Fbed9p2yBdoYjHB5r2XWLdZ5Jd8Pr09PQVh3ugmWHcsYCZJAYc1Sp31Mea54brOjPPLGERuFJ3g9RmqHkGJZJrhssGUAHrnPX8816xrOgBwmf8AlmAoA6N7VxuradHEz+Zl8E4AWjksLmuY2kBoHubmT/XAYOeCeeMVFfXzTHe2MN8gIOBn0olIjinfndu4THAGKokSOqsysTjO7IwB7e9OzFfqSS4nSABwGLgnB/hB5rJ8VwfblleEMgcABlAzjnbn8KkjmdEaaX5FVQoU9uaqveqyTMx5+6pHQdfz4pdRo43UNFDPbRRnysRcsCSR+B9+9clNoclxrTR5+VfkRh2GMY/M1211qaxvz8zsVjCY6L2x9apXupW1ojp/y0VsuVHIPpTT7FaHKzeHjJfBJxnyjtZlHHHGPwqDVrAT6gVhOFRllZumwf5FdXb2MepQCYyCPzX2hScg46//AK6jvNNtYJ1m3b0YkHnr7f8A66q4ypqbm+t2hhDeRgTBlH3SRyT71HHEiK3lOF81Av8AdKnHOa0Jb22EDJ5ZUkZ29selNjlhcODxFJzwvK9Km9wN7R7OKGxtoRmOMpt3AYycHnP1qIDytbt5GkYhnBbPYEfNx2rLfWfs7QtvCpG2G2cj6YrOvNXmgUyq/wC8xng9M9qXW4G3rurix1XyY5MNE3HoPfNZNpqv7xJWOCTlpTxu9R9MVjX6z3d3DeODK88ecbsKMVMsgn0p7dlPmGUHc69FA5H400B11xqBmuoVtImaDyxz2PuT6VDLdwbUQjM7sUeROB16VzseqeXdLAz7V4XAJHHalN4beZCIlLE5XHIXnp70kgOwAgjPnRTsjEE78cZzjn1Nc/qWrrfPJIm5xv8AlPViO+ar3lxLLdrMhIjYE+XyAOe9MdHtIlQuDKxyI4BkdaewFW7tx8h4tpZztKJ1Jz/+qtnTtddZBZWqKQilUcSZYORzn8jWNd/aLgfbGwbgZ/2do7YpdK8y0u41SIDcdx+Xk565P1q1sBYjK3VyBdyPMwG18HJ9s10fh+8RxDvDp5kux48cIg6/oKq2nkrIZw4QFj8uMZYdia25ksI9LVrYSAiUEyxnJyTyD7VJL2OplnhGmpcXRWURkyRxKOR2H06VVH2VY3aFpFF6Ve4KY9eRntjvXJaprNvcXLI0zGN12KF46Dr9Kjg8Stcaeun2rFICD5jTYK4yM575p7k2Z0urGwa4lV55JJpcr8n3AOw9OK5HVdRIuoJ7dHmliGxE3fKvOAce+Kh1K6Ftbu8RMZjO4uASCDVTTLqG5MVzIJLiAZ2JnGR7496dtCloXLbSb3W97SwGJGfa3oPb6V2VjeFLqHSMg2kEAMpXoXJ54P4VkabqwineV4fIt41O2JiST7msyfx7omka0sk8zxxHLOwBJ65xgUWuJs9GvFia7th5QMsA8wKq/wCFU77U7iOee5nENq7hvIUyfeOK831r47adbacy6TZz3VzK5O+YbFA9Sev4V5TrfjbXte1G2+0XymL+BYhhF9q0jTb1M3I0F1uaPXpZ765MqLOZGG7nGewrE8balBrGuTtbhnhyPLZuCTism/mn1LV5jADKScDZ0qjdwzWM2yU4c89eldSjYzZea6ktpY95yy9FzxV2fxFcR7ZI4dzEfeIrDjVH5aXH1rsvCvh9r64tQZdsbf3un4U3ZArsxY5L2VprpvvkddvT0qRNLub51murjccjgjNeg6nHbTJd6db2yl4sgyxj3zWe9lbaPp/nXjAq3XB/SoT7DcbGPLo8M4Ro4mcAEEkc1DbX1tplwYXiDZHPHIqdNVuNayljGsMUfr3HrTNO8PTXQubi4GZI1O0E1W24vQdDO93dYtECqcZB4zWd4os7r7VHB5ZkIGSE5NVdK1WfT7yQKh85mwT6V2WjQ/a7iO5luN0oONrdaWxJleFpUkZLSaF4y3ABqPxemnWusRRISwjxvrsPFC2aXdlJC0cdwSExgAml1DwLpR1CJrucO8ibzzwKd9blnVfDXVNAttCnMkWdy4Oa4bWmjOsTXtp/qFJ2ADAPtVDxZdW9jNHpWkv8uPmZOlaWkXdnb6OYShedeSc5FK4DvD2jXur3hvNVk2RoMxhj+VVvFnj7+y9ahjtP3jxYyxNalv4otZbTEoaMK3O1aX/hFtD8Q7bnA809z8pP1qkLTYTT/D9340t5dWlYFl+Y7eOK1dNsbm3tpEsLpUfcfvNnH/16sWWqJ4LiksXdXgMZxu6jNecTa3eT603kzFLVnyNx6ZpDOsvLFmUG6lMku7gM3Wp7bwvJqV1AiqAo5JFRHQpQYJzN9oyejHp7CnPqF9pt5wDHuOwAZzj/ABqdhpdzR8TC50MRJaPIVBHCnj36VbTXZ9QgijlhLkcASDpUN/4w0+zjiWeISt1Zj0NdBamPXNH+1WsKoMYPyCkOxDbxDVYvKuQo/hDsMYrl71rjRb2W2jlIxwG7Y9q2bh3tp7dWOMtzznNVdT01r7WVuVwY1GSc5GKprTQXWxxl7qMs2oiHfICx7/wjviu8tfBFzruilyzyMyZjbOcgDmq2t+HbWZY54CscyDfnpxWx4c8RS6NbmKTKKF+Q7qXkxnH2sD6VJHA7Hcg4LGtG5ujeHyVk+ZASSPWuc8RNqGo391cxpkE/eJ6fSs8y3+nPG0hdkyNwHFJ+Y0bsOlXFteGZozs3Z3A8fn2r2D4W6vBp9x5hJdU6oRgf5Fcx4Mkh8S2KwO21zgDIz0rX0DQ2tNVmtiwQE4U5/XH9ayfSxume+2Hii01UsFkWQAcAdCO/413FvCr6XujUbV+bGema+a49QXw/q4jjkOAc4ByD3J/Svc/AvigX2mrE7DkbcYx+dctS8lZnRSdmTNuMuzO0bs/WiMsMvuOc5wDmpLtQsrDf5YzxnpmmSuYt4DKrEAjB68V5MtD0L2Q88KyAg8A8Hrx0/On8AsQQqk5HHSoYj5bZGMnLADk1PGRtDE/I54Uj9K4JvmZjdMvIrFFVowOhIY8AVG9wJJAx+XGRkt+VI0mDy3yn+92FQOoOfL6DJy3U+1dVKGl2WkTRuI5MAZGOeP8AOaVyZF3LgcEdOVHqKahLNuQnAAPP8qk3h1LYOwnlh2Pofauos+OJd88BLcIBwe5rn57KTUdXt7aGMEscgDjI962pAY4vLOcA4JJ6/Su4+EHgd9Y1tLhx8qttDHkAV3WS2MZSsrHe/B/4W/YbZZ3i3ODlmK4Fem6t4ii8LGJA6ogPIU966e4Nt4U0dPuhiuQvFfMnxX8cLcXxtt4Vd5IwBubJrW1tFucsnZHq/iHxtF4n0+fe5IVcYDflXzze61NpniGOGJzH8+G28Z56VBp3jO6t4XR3Ih6fP6Z6/pXLeItfhOrxuuQSxYv1/GtNTFttanoXifVQmnkyMCzdx2rF0XxVvhbKZC5AZf8APrXPtrv9rac0W9WBO3jkkd60vBVtb2rTRzKHJ5AY4HtRqnoO+1jRgtWvdQYSEjPzBcnBr2LwXowg01DISZAeGGK8p026jttbESsH2jC56dc17RoV0gsz8oY4PJ5Oe+RXHWeh1UV7xpsAm5dpRSo47H3+tRtLtk5AOcDOeDUcxJ2uSrKOinqKCxIMnYDkjA//AFV56udw9WDbmDqBnAU80g2/KoYg5GcfyzUOS0eQ5yTglhnaP8ikebGwlAy524Izg1tclllJV2b3J+93701ioVdo6DPB7+lQLhxtDMPmJKnvSljGxGTnGPmByBSILsZEhKuH+6CCBx+NWYkEjYY4HYjpVAMS6noGwCSTjir0ause5VGzABJOBQAajerbxMplYsOTg15d4v15kDo5wWJH3uNvoOK6XxFqSwo652KD91/5V4p4t1pp5G2FSHJxt6f/AFq1hG7MZytoc9eMLq5djyFwcnvyauaZaLuAYgY5PYGsyKZmcbTgn5dtbWnjy0BzuIGTuFbT0WhVJK92bgIhi+UgcA1k6pKsgLGNkx680+fURkBjg4P3uPwrNecygsevOBnJrnjBt6nZKWlkZd4vnocZdAcccGsK/tsFm4wBls108ZZnYN94nqSOKztSjQB1IyRz04rqirHPKxxd8CyFlIHXuK5i8tCGx3J69vyrtr+H92wBU45G1e/eudvIC7nLfNngkdK6IysYSiclOu0nDEDPStLQtVa2nCk7fcmo7u33FjjPNZzK0UmeRiu1WkrHnVIOLue8+FPE+BHtcgnncD/SvUtK1JpvJOdygYwvQH2r5j8La0YZEUsM9c7ule4eEdSE8cQ8wlyC2DnBNcVSA4s9W0294P8AFwV3dBXQWc4Krv3MByCDxXH2EjLENwA4GAOnNbdpL5alGbIPOAeRxXI0bJnU2dwFRfNOxh046VofaAjb3+VQM5zXLxaqoYorMNgznPQ+1TJqBmGS+Bjk4xx9O9Z6dCk7nURy+awwqtgZBzmtexxvRd4X+8SePxHauPtr8gRxK4IY8MzZOK6KwuxCW+bG7BIXpSVr6l3Z2VhtQBvvJkgkHp9KuXF8mNi8txgjr9DXJ2+qhVEnBHTJPAPSnTagBbluVYHBKjP40MtM6qxvhNMgccMeoP8A9evT/DV6FXPmAPtwSvTFeHaPduzD5jgHJBHf1r1Pw3dbbZRwxIyDnmsWbQdz0G4u3e3IiLMBjH1qlaSZdnZuWOPUH61SF8ZkKt8pIBOOPwqe3cEoIpAuQecZ/wA9qnlV7m/MdLp2oB5zlnO0jAJGDx3rptOmzIcvtb0xwPauC06TbI3zHOegHWux0hlKZZixHzH2+lELbkzZ0LXI8nk5GCA39arXEpcKwclSOd3NQT3PljOdzBscj+VVJ7gEjo3Yt0rVnOkRyyhwvGCp44+XGeoptwwcCPPLE5PbNMMzKAA7E5HIPQUShmfeCrZySQcf5NZehstEQQWJeQbEVpO5NaEVhidRIwIOQB2ptlKHiLSEq/UVJczLs3mQnjBX3r0KME0jgrz97UxtajeCEq43A8blHGM9K4nUEYhv3e0KDyepH0rt9S1GIwDcPn7ZOSfrXA65ePLckkYXO3Jzya7lCxwuTORnsYpXZh98H5cjOKzrvT5lVgqgbm4dzzXR32yJFZZFicjOCOtc/JfywyOrkOmP4vX6U0rGblfc5DW9KfYXYAnnIHGDXEatbMoKgiTI+6MZzXpeta0k8brsZmPJKYwMdq4HV7geYHQrGcZB64+tJxtqhXOBezjaeRmfYc/dXOKSa1ecExgKhBGSvHFbL6ZJORM5QBiTx0f3qtcxyQAqCAFXjn86jlKucpPaIjMsijnqWHH1rlvENvHaR7EKlj8xHt+HrXTa1MlpMX+dwSCeciuS1Sc3l2xEbHkY5wAtZ2LRx80whmkmkQl4+VjB4DE8AfSsva00O6WXDbixJ78YH9fzrYuY4xK+WC/MSAx5FYc0bxOihhtzwV4J+ua0SG3bYnlvZI4VMOSsecbRkDiql3qJay2EYYkfP90etVr+9EClGwpY52561B9ululCrGWRP484ANTyu1xcwwXks+fMlLKeCw69e9XYtUdlRY3JXbhvpWddyLDEELDceSao21vOVB8/AxkbRnP1o5UUpHTSaghhb5woznIAz0rLgiae6XllRhye4prIY7dx/rJXAwoP86zHv5YxsP7ong8UlArmRrgPqCRwCRkW3z844yKsfbYrOEN5jcHIHXNc7HqciEQrKEXGTg9BUU2rpKhVDjYcAv1NXyBzo6Owli1C5ILN03iUdj6e+a1fs8KwMSwHmnh3PzA1zehXMLu6khVUbVK9jXRQeVNP5RddoGf3jdD61D3Hc0PsmWneBmeNoxgntjqap6LG0V+sRk3MiscA8HjP50y51tLbOwh41BBCHIz61zj+OI4tThiVA05ZQSD0H9aai3sJtI6fTYUdyzROcrlg7ZKjOelWrVVa9AwXd/lX5vu/0rgLnxs/2y6QMqRhiAwPUA1hz+PJ1cvAzISxwc1apSYnJI9emvrbT5GAbzLh3I2k8Rj1wKbY+KYLbT9WikneVp0BUp/CVavDn8RX0s7uszozjDNuznPWrn9uXEelG3ibGcrv/iOetaezaIczf13xpuMkcCYmJ+9u6DsPrWno3ifUI0wQrMyB1j2ggN0z9e9eZsvl5Ay0p/ICtPQ7v7FJ50ssjOMgBj8vPBq3TSiSnqehyeMX1XTbmzgUyXKyoxkPCquKpR+N00+8hsIztAI8+QL95vY1j6O76bHLJCpfzSSxI4GOlY9+6xy+ZNHtlZ9xz6VKirju7XO9h8RvH/aLzcl/ljU9xnrjNcSltdTam9xJIGR+oJ7fSn2d/eajdOw2mFQASw+6PWo3ieOOV1lLKwOGxgj2Gaq1noTfTUr6gzTfe2qoyFAPUU+10yS78Pu25iyN8ifjzWf9p8u1YSsTKG+Wt7wtqcs9hcWzOsajkNjmr2QaM2vBfh64Fss6xZAQlvWuc1XSvtN+8juXZycD0xXW2fi3/hHvD7RowErkggnJaqnh6CLU2maZ/mfOAB0JqU2tQOZi8P2hkRnnVRnkCty61aCOKJYXKxR9GXjcar6r4QkTW1t0n3x7dxXPT2rb0/w4toginK+VIfkQ4JNU9eoGrpOpW2jaJdXspV7mZcqMc5NcffaZfa/becXZxyyx5/KtrxVprWV9a28J/wBEIBbbn8q6XT9V020sMWoWa4ix8o9aS01B+Z594W0S5tbhmvQ9vCnIVuAa7dSs8sMEIWOP+L5utUfFGsTaldQteJHawIoKqO/1qvp5tJ4b2aa48uPb8jK2O3WjV7k37E+vaTZxX6BJYowcZKEZ/OtHSodLt7+ENIuwfMzua4jQ7/To7uQhZb51BwWJxWbqutPLdOIVMSjqMdfaqQXPW7rwdp+sXkd5aTiYI24FzmsXxnqttYXIV5k3quw+WeRXCaHruq3921vFcPHHtxsB7V0F74ftAtpC8u+5k6k89R3pWaC9ydvEWlq1v5dqSCPmlZc767ZW8NReEXuIZ1W7c8RsOT6CuLfw215FFaovQkfKMZAHaqNh4KubW7kmkmLxRk7EJ6mi6Ks0OtEXWNaj090EEbMPm9ea9H8XfDG48HaRFqtnc+dGBzEK5Pw94efUdUS4dlifdknPAxXrmrTxX/h1oJLvdHBj5c5BP0qA6HhqQ3niucm4d44xwM9a0LPwnarLG87hY06lh/I10EuradZKkQ+XJJcsP5VyPii8kvJ9+nuZIh2zwKAXkd+dWstLs1dXVo0H3Cea5PVtQk17WFlicJD1AzjiuTvLC8i00S3ErI7nO3dgfrWjpsxa2gitiXnY9xnFA277mjqVxb3l5HbEjemAMf8A6q6m78VTaXZW1hb7VAUbyAK4XUNBubTUWuVLZTncRjJ71vaT4butUsZL9nDKi9XzT2Grs0Irl9bvhGZNjg+nGa6Ox04Wo+zk79/Rt3Q1yVg8dqwS2P7wHDFepHetWG6aNkkilbzTyoB4HvRsJGjrFt9guViibce2e/qa53XdW+zWwMZVnOcqzfN1pviXU7maB5Hd2kIwcdRWFo+mT6vdL5p2ovqSfxp27C1ehtaLrwhw1wAVPUMM1t3klvrajygqxjnKrwapav4QWaNI43XPGM5Bqnf2uoaRY/ZbdGCnjeq5OKnbQ0TZN4Z1mXS9QZYwWCnnHFddL4huLT/S0Gzjjdz+tef6RZhAuXJc8tk4ya7qW1FzZpG43LjPTIzUPY0Vh3h/xE+uai0jnDZ28mvob4aWD28aySBmQ52knpz6V86eE7JbPUwQBtPYjvX014L1TNpEFG47dpJHC1zVDogdLegAgsAxyTwM5qjKoMipGCoPzBuvHpWhfYSUn5WHBwpqgXMaMCfNY5y3Hrxx2rxal9UzpqSsW7aNdmSpU/3gckj61aDEgDhecKSufzqKBlYINuD2HGM1ZVE2gneCvyhRis4U76sxg7sgaR4lVQMnPJA96lYCNw24lCf4qgYsfkBBUk7R/T61KiknJJbj7uOldKVtDuRYjd8NsbO4dMZ/A05W3EAAAdB6YqFU3KJBlAARgH9alRfLVFwGzjljj9Keoz568KeBI9e1Iqy/u0JG3sRXu3hrRofARgby0RSN23aPyrc0rwIvhZPtDQhsD5sL+tef/FrxmsthIqMFKggYPOa7oXt5mVTQzfjD8TFvGWKB8ZG1ue2e1fNnjm9n85roHcFO4E+lVtc1+7/tLErlgc8qOlQaxqK3VoA5Kgnbg+hrpjHq9zzJyuY174rEmnIjHHoFHauWGrPcXzDcWLkKCR0o1hFt3BjwwB3H6VmWbo14ZE55B5+vSt7Izvc9D02A2MCMu5mwWPPWmWGvXH20tCQvqAelVV137NpzooVJCmACeBVbw1H5rSSKDuJ6YrJ2KXRHU6Jqkx1iIysxYEFvQ19IeDL3zrZZQdxVRz6181gGO7i2gAZ2sQOtfQXw5kDaeqsdwAwwHXGK82qz1qUbI7WdxwD9wjt1NQo6bDgKSOORkE+uKZI7IQm9Xx0Uc49BmmlyxBIKsT8wHU1yLRm452CRgZyw7nP5VPDZz3udpGE4DE4JqXTbCW6kAQFgeMA84967vRdDVrPc0YAYgknqAOOa0Womm9jm7DQJJZMsFUY5IHA+ldTYeAY7q1Vtu/AJJySea0pY4bEqUXcF7HqPet3RNTjk2h1/dr8zN3/CrUV1Jtbc4C/8ATWkmAGRTzyelYOrWUtmjqOQQTwcsa9u1m/spY1D7Nmc5GDn8a858WiC6Xy7VyGcYYjjj69qfJbYT0Pnjxvqrwqse4qwJxuXcWx0rzSawkmkVnYruBO0n19q9b8a+GnW7bb8xJJwvBx7e9ctDpXlEJMGjXsT147VopKKMFBylqcXaaO/DDPyjBBXvVoW8iIuEOANpHpXYS6assi7Qducnnj61DJp4jDAAAjOcjg1n7XudapdjkbhCpJK/wC9z3qk0ZZjnC8HJPausk0nzPmJySfu46+9V30YB9i/vDnDYWmqisX7No5p4JMMSMgEDOAKy77zE3OFZRjHJrvZNAUwhiFxjb83Untmua1jTPKDKEO4DJxVqotiHSPPdS3I64b3B/nWPdncjd8nmui1uAwNJ/CMAncMge9cxcAgkj7p6V1J6HPJNGRcx+W2ew9/0NZVwg6nkZ7VszyKVILN6496yLojOT+JxXVTZy1FoR2N4beZcHHPpXsfgnxAdqDIUHAya8TRTJKAAck9hXpXhO0kgVPmYSberDgCqq2SOGCbZ7/o+rGaEKrnaOcNwOP51sxamWVQVAJHLqeo9a890m4ZLdWOWzjGOoH0ro9OviI2JfOeNvoK4HZs6bHWwXh3r8/JUnn0zVyPUGZUXaQc5LD07GuctZdzjIJyvXPHtV62n3HYMbmPGDkk/Sudpoq9jqtOlKMrHHTbz6e3vXRWUjkb9pwCQc9vSuR0yT5tp4C9WJ4z/jXR2dwA6BSSR97I2luKLaAmb0DAtuyoGeUxxUzPgnL4UE7gKpRXK+XnPzd8mie+jTJzmRiBwMce+alqxaZtaNNHFdIQ2QTjg5Fei6NdmBQWOHAOGzgEf/XrynSXa5uVYkMpbC7Dwa9C0yTyoyjEmTGFyflAqdzaEranYR6iGkGNxkHDYPAWtnTLgLjy33Eevcf0rjrQvPJ/tcck10mnIkIU/eX7pJOBj0xUs2TOr06RI1BbbuYg8noa7XTmV7dBuDMeSMV51YzqXRyqHB59PY/Suv0zUk2tuZSQN3yjvUw0Y5anQzS7t+4LgcHJ6E1jSTMGZD1XoDyAKnlu1MTIDw3VfX3+tVztQKoxv9jWj2MYpt6BC7TOFOTjvmtGyhfzV83aEYnrVeGLeykcZ46dfWti3h8osxbaOc7uoApU43ZVSSSJPssJjwTtUEEZrL1C4ij83bIqqflYkcH/ABrA8X+PodFgkQzLC/Tex4NeD+IvjYYLh4jdCT7wAHJBr1YyUEeW4uR6l4k1IcsZCUXBODyMVz1xr1tqEJGWyDwc4r5t8ZftGTWMkqLIQRkAdOK8u1f9oDUnikWK+dZH52JyAKr2q6amfs2z6/1TW7e0RUaUMvTr831rj9S8T2UG4yNhgcHa3WvkqX4va8qedJdvPGnO0tziuVm+NGq3d+UjJ2sQ3PQVXOnsS6bR9ZX3iWK6Mm2ZVyeQeh/+vWW14XgYI+7d0JOAK+Vb3xV4kukEkNyYevGeCPXFc1P8WdYsJ2S7vZZfL/hViKalzCcGj6uvtaMEqj7QpZAcouOa5/XvGsVvDskZCcZypxzXzZJ8YpIrhpBC53jhy5yKefF8+u20flbYwDlmb5nY+9Np2FZJ2PVPEHxKTDQx2rBDzuBzXA6l43vXVpGBgAB2jGM1i3txfiFSGm2/xO4wtcXqV/FDI5uLhriXPCLnaBTUb7D2NjW/H1843xxiJl6nrmsH/hOL6aVXkkLY7DvVUTxXlxglRGR3OMU610W2mm2m6XLdFXqa0UUlqhSs9S2nie4kk3JDucjGTziq8/i7U5WCiRY16EKuKj1CGKyi8uC52n7rL3JrKjEjHaHAJPfirSTJZ1Nhrdmbgtc73PHzZ4rYPiC2to2MCLITyAXxgVwVxA0KgGdW/wBlTmmRSxxhtxLHsBUcieqGvM6q68Wu0wkLYIGMpwB7Viy6vLez5eVtpOTg1mu2/hfuntSlFEefMUN/dAqlBIksy3rwPlWL46E1DFfz79xlLZ7E1AEB6sTRgKR2q7IDWtdauLO2dfM2h+69aV/Etx9ke3Qsd4+aRj82PQVTMUJgBeXceyrxiiNSwYpEDxwTziost2i79CS01a8tMCCZ1B5YE8Gi51K4vJjKdiOB9+JApqkynfjk1oQ28W0+ZHOzY42jg1WiIKJO0EMxOewqSO2efA4CgdBUj6VNHKTINnG7nsKe1ubeISZyp4JWi6AjjkmhUqkeVHXIzViC/ZYXVolx1Un1pbbUIrW3kG+R5H9BgCotPLXGoJuxhj/H0FJruirk2nW/21pLiV/Jgi++3SpmtJr8ebbMrRZ+VOhrc1WKzitY7VWURlt8hHANYk915kkYs4ywiB+SIGhaiuXYb24togs86n5dvkqck1nalcrJMpkZhMB7ECtGzF9rjJFbWKwMD+8mxya3Nd8J21lpBOBJP3kxzu9KnbcRylo2yFmExCk9MdfarF3LPqQVOFCjCj2rRttPa001HumRYxz6N7VIv2dEE64lOfvE8YpPcClb6ZbXNi0ZUNcHowOSDVyx0u30ayLTqZZWOMJ2NJpWlQX93tV3R2O93UHaB7V3umaNPHMiR26zWg+bfIMEkUN6FI4O90KPUJ4o498czjID/dxXQ6D4dufDQW4mkV7dc7mHT8K2/GotobUyqoS8K4RVHvXIL/aevIIXeSKGMYIAwBSuFtdC1rc9nG63EbiS4nYcBuQK1Z9Tt7nTLNhbf6RGcblHOPWtaL4Z6adEEpkLXcvCtnJFO8FaALQ3UM2Ljycnn0FIVjC8czX9ho1lcCEBJAcOe/4Vz+g34fTHIjKzMx5UdTXrfjQ6Xruk6ZZxTLHc2+flb37GvPb6xfQzGLaJZp5Gxx2/CqVgZyMum6jrGtLbuZJmJ6HkLXUa14QmtLOCzScK0oG5c5NafhnUP7ButQu3tTdXmMKAuQCaPtk4gkvntppr58hRjIX8Kq4dCDwb4Tt9Ktr97lkMiRnq1Zlha2s97LC8SDPyhsUy8uPKTy5XeKeU7mQnBrrvBvh2KOwl1DVLk28CjcI2Gd1C1Dc89m08aVdz/ZZP30ZzuzwParemXn2lraNWLXJPVj05ragex1PWZUt4GSB2wJCOfSo9Q8L6Zo5lk+1bXjOflHQ5oYj23UvB0Q8O6Pe2jqk4QGTYec964i6042tyDcbtpJ5AGST0o8F+JryfTks4JzLEGH32wSfQVueIfC2q2wN3eTIWlX5Qp4UUn5Fepw+qW14d0tqzAr0VB2qO2159I09JGLyTyE7t/Iz6Gu68NX+laBasLny7gkHl/WvOtc1G1/tCa5BMkTycAc4+lT5j2Ny702LX9AkuDi3b7ze+PSua8JX1jaXroyeYjHHTn8q1L3XY201kVGjQjCoOCxNXPh34KXUpXu7obI4RvYNwQKLNuw7u9yXxRb2+rWqPJB5UOeAy4rIS/wBM0uWDy4w7qOdoxWv4w8Sw3c4sdPgMyA4BQAge9Yul2kV5qKwSJmUjBNOwr3N2bVbXVbeOILmVjnDHGBWz4t1uPQvC0WnWoCNMBucDnFYkfhxLC9Nw+FVCPlY4q14/EOq6ZbtaodwXbgN1PepAZ4eh0q105HkIkmfqSeeaheMT3TLbjdCDnkYA+lc3DbTtbRwqrRhcZJNdb4e0KVkLFxyOcHrTRa1Ir7QEu7MF5synhueKggs4PC9pLcSSEMR8o9quXWn3kD7Yi7IvPPIqkNQtJ0kj1JkyvRWPekFrbHQ+DJD4huDcvFujDA5zTvF+77Q9vCNj578cVR8KeIbSwQrCpQkZzngVa8R3b6iDJCXlUgffHOaCjlE0Sa3l35zkbvoa7rS4rUaWrSOFkVR8xY4Jrh7jVrizHlPGQ4+6/rU0Md/q9qyQs+0nLZP61FkNPsdU8oV0eLBfP314Dc9q92+GciT28SNmJmALAnuK+dtLln0ueKGZhInQg9R/hXufw81yGBlUAbsYwDWUzeLsj1TVt1pxnA46is6C8B+fj06U/VNQN1bK+/eQuOOea5mK9KFuhKn1/pXzteXJOxpLY7GKZThi3LcjPSrsdzwimTd3ORyfpXLW1xIXjQsMcZOfX0rciceYMptZSFUDmrhO46aaZdkKxlcLznd8vTBp+egVjhP4sdab8m0xuS7KeSo/KhRlwGYAAgEAZzW53InaPa67wpQ9WFTsRtU/c4xzz0qqDgqXKryflz1FTwOpAKtjB4GOaso9L8d6vDBpMkaYBC7Dt9elfHPjW1luNRId8jcXUN6E9K+hL/VLnWYSxOUkyGDd89xXjXi7S3W7uJHBVgxI25wea7l0Zwzk5HimtaNaJdM0jEOvPI6jNcT46nW2ti0OQAMhh19q9E8U6dO4xF8p56jtXifjOK+gLJcBmiOASPQV1R10OOWhgQ6nLfhvN6hetJCJLN8OAGJzz6UmmTBXHdCDyavS2JluGlVcjHQ8/lW7djGNwYzTOFkYndgj0r07wRojzWpffvbG1SB+mK880+xaO4QnLY5wRX0N8J9G+1wxhgqk8AHrj8K5Zvsb09JXZwEkBg1aINuPOAT6ele6fDcqLNdrZBTuMgH096qa/wDCJ7+6jntA3z9RXqXwr+FlykALxk4Hyk9j3ry5Poz2ou9rD9L0G41FhtAZM5xgDP6V0dj4DfCs6n6HkivTfDvgw2lrJuC7ExlhVn7RBbMyehPGOSKzUTTRas4OHwbHp0YlI3E88HBBrZj229swwSEXIQ+taHia+SWxjZY9rKRx7etcsb03krnjYOcZwa0SE2L563TyPK+G5AUfXpVkX8dpbLsYIhIJBOSOcYrAu75bSd1YkA8/LwfWuK8U+LXMwjgfai53EdjWlras53Kz1On8X+KngLw2pV5MhdoPQetcWPE90zNC7mTfwSG5WuYn1IrKzNOcnnrz/wDXrPTUhDIxeXeu7HzDBJp8vUzc7o7bykvwJJJlYoflzya5/WNB8suSAuWLbfWrela1bzTbS6p3OQOf/re9b16qXNmxCKQeckZJ+lZVVZGlJqUrHm1vA8R8tgSuTgA4NaK6ashIxgEc8dBVS/Ux6gSQRj+EjGRXQ6TatKVQvlTzx/KvPbdrnr01fQz49IWXbvXBB4HTIqWLQkU7eVAyTgHj8a6gaYfJD9N3OCOlOkXar7cBVAyc9c1HOztVLuctNpCD5cYGMsvt+NcX4j0tIS3UE9WHf3r0q6mWFWyw4GcdST25rj9fibIkZMsy44/rRCbiynSTVjxbW7HdJIw+ZvToDXEalAYsqoz/AFr0/wASwBWIYsuP9mvPtYAVmA79MV6tGd0eRWp2OTumDbiARt4PHNY938249eO9bN87L/FjOc1jTBpJF65PevVpbXPHqF3wxpbX2oR5UkZGD0zXunhrwdIYkIUsh7noK474Z+GPtE8ROcsepGT/APWr6m8F+D0FkrFDhV+UEVyV6t3oKlT0POpNB+wwqzjZxgkDH0qjHIY8pkZ3ZBz2969N8WaMYImiChecfQ15ffRfZ5SHKoSSSF9axhLm0Ypxs7GxFeBDH8+1SOQvOa1NNuG3qGAf+9gfyrjopyojDMGydw45H1rUtb0eYMhXcYXA4GKpozasd5Z3pCIVGzvg1qDUVRQoAZgBhmOd3auMt9Q2rhTkj5RhuAPX61ehnMxDs21OAcHhf/r1m7hc6o6i0mwbyB/CQeM1Pa3H2h1YgrvAJAOcYNYFrIrnbjeo7jnn0rf08qVVgpXplx2OemKm1ykzuvD0IMinyxyMjPau1slXchGFHA21xWiXgVSDheo46/X610VnqAHlHccKeuc07WRaZ1tqytIm5ggBwOM+tasd8TGuT3+bBrm7OUzqhzg7uin61JqEzxxg5AK43EdfwqGro3UrI66w1WMyCMSAgDLbh0HYV1Wm3O+NMkDaMhuzD0ryex1NwSNo5xlW9O34122h3stwi5JLNyUHb3qUrMamd/bS+cx+baEB6dPxrVhgGwY545C+vrWJo28Ku0qp9Bz0/wAa3rWbyQCykMpIB3Djj3pvUI6Fqxiy5+UHodv9azvHHiK20zSp1aQIcEjb97msvXvFA0+J9rbZSOCen518z/F34mX5ufL80qCMZXofxq4TVNa7kyg5asxvi34kv715AZg0XQENwK8B1HVszMs9wWbP8LcfWtvWtZvfEEZjV9h6sMkA+tcNeab58ws1i+cnBkz3rSL5nexzvuZ3iewtdZcJFc4kPBJb5f8A61c3c+D7nTctbMbjsc9v8a60/Dy80qRbuaJ3gOD5gbgfWpL2/W2sZomhllQjh+pBroV0ZtnnV1oviCC4RWhja3f+LP8ASnz6abdyplt5bhwAFxjbWpLHJNbk2t5tuG5KOf8AGua8U+HtS06MzzpsZlLLICSB7V0o52wvINbt4iUkG0HG7cAuK5ZvA9zqLvcb2nUk7nXpmpdP8XGONLXUx9shz0iJDV1N3430Cy09I7GOdCRzG54/Gqs4szbTRlWfhnw/YQg6i0hZeWKZIz6VFqFpFcYbR91snTzGGCau2/xRnW3NvZ2FvI7cBRFkn61JqesTzWEY1kxWbt0htk+fFVr1FzI5E6trMkhhMrzCJsEsODWdrU6ypuMAaVT87EYA+lbTavHZqAnEbsM7jlj9a0NVu7aWzxAqEuuXO3hPerW5N0cXpkGmSnZMsjSN0KjgVJqcFvpsyeRkS43BkOSKrwNcC8KWAaWItguV4zXXLplmlvIb1QJm6AKTyB61T01JOHL2+TJMzmRiTtA4FaFlpQ1S3Z0cuV6KF+arv/CP/wBonZbDHOck0ly40m1a2VniYHG9PvOO9K/YdzEk0+C2mxczhMfwp8x/+tUsGjJqEm6Jz5eeeOgqb+w5b+YYJUFcjcME069sDplvt81kk9F4zVX8xEDwwWpaOLE+OhcYBqqlg8xySkS+rGmWnzTqEJaQnHJrdvtGNhaxNJN5pwGZEGevajVAjNazt4QqCQTOeuwHioms4yPvMOeuODXRabPZWZLT9QvyqOtUZItNmuHe4uHiBwQE5zSvqBljTN8ckqgrEg5LVHYkfaFR9wUnjZV6KOG6nNvDcsIG53P0pi2VvBKVWd2mzhSq8VV+jAv3+ltaGK4ZoolborHk/hTrJr3V2W2sohEufmfPFTaV4aE2Z7u4Mqr0XqSfxroLfTksNKe9kaOCFOFTPzZ9ah6DuczrmnXVvMkMmOoG9ec1dj01DYmFpTEuNxJHWtazh/tCyF9d3CLbg/Ki8Mff6Vymv3bteSQCZfJzwo54pLXQLk8Oi2bRNJ5wAPQFhmnwaVFZyl2TzuMoA39Kb4X0WO4l+0XMmIF7AdfxrsodX8M6esnkI1zeFMIpOQGPv6Cqemgjg57a+1W5KKjFACc4wBxUOhy3drcsttlXPUjrgV003jKK1W4gkRZGPA8scL+PetHRPEmgmxmjeMfaHXqq8k+1F2lsGg2K11bU1RLeMlFGWEI6/wC8e1Z2sWmsRwlTci3ERz5LtyferWl6zr9rO2nWCmCC5O0u6nOPXNGuXSwSG3kvFuro/IyRLkj6mpSsNmDYeHr7XT5sl6HQtj5mPWtLVvDY8MWUa392kRl+eOOP5t319K0tI8G6vHDHKtzHHHncEPU984pde8LS3cvmyvJeqOM4xt9qq/cRkWvjaS2tClsfLk+6AkfWu68M6oLTw42qa7cymIfdiUcsfTFcx4Y0q50rUQV09bmBzjytuSPfNeh63HpeqC3ju0NnBCBiJRnn8Kl2A53Tb/UvHd5/o1kbSxDYjklXPB71oa1oBsbxLIXnm8b5TEMDPpVHxN4sfQ7KO30hmIXqAvUe9UvBmt634nvvJdI3IZTgjb+tLfYd+51ekX8tnCYYFdn3bQX5AGK5258QHw9qNynnyXE0nDIOgJ+lb+saPJp2qJHqN3tJXe/2duAPrWhYnS9UFta6bZrJJG2555lwSPc0tR6M5eHw6UeGa9kMPnJ5rFzggf5xSzaUl1CrwXD5yVVlGc4rQ8SQya/r7wXt1FAqAKiRdCPrXWS6HNoWlW62oilBGUK9z9avRjseaafrp8KpLJKHn2SfNvGfTrU0/wAZra1Tba2ql3JLkrxzTviJoesG2WO5WOM3L/KiD1xXPjw/Hp1qtnDAk0xGZZnAOPYU79yAvPEGi6i73pSWS5HJYjjPYUtn4xvrxPmgDW7HCxnJ49KLWytrSE4iV07nbirNjdT2Mn2m2tsPnIWToB60aAdpoPirS0szbto6xSgZLsMYrzDxZJf6rfzmNQLdnwAnTrXexWUHiJY5by48hd3z+WuAoror3VvCnh/wwkFpb/aXZ/mlccuR6Uh6Pc8zsnfwhBZMZHmupCGES9veu91m98UeJNFgngV41lGwEjj8K56DXbW81kXVzarDCoxGWAOBXeS/HrS9CtbKJLVLh4+pUAZ/A0mPTqeea94I1myNpFPPIZX5ZMYIrS0jw/DaaVJ9vZI8HnzOoNdrJ8WNO8T5uWtkN1IcJ/dT/wCvXN+JfCU+sQrcW53oZMsqv3qR77FfR/DNnrfiG3uPtQa0j52Z6kVd1SDUtS1GSysX8i2mbZtB25Hes218Mapo93ssoy0jjjjpUDzeJbXUjFPGqs3yjHagdnazOjtvBy+FHV54kxID8zdsVn6vaf2ZdefZ7drfekx/WrOrWev3elo95OZAOSqnO30//VWLZQ3N+RE7sEBw+R8uPWm+w2tLlbV9VlVFaQ/OTxz/AFrW0Pw/e6lbpevJthVScA85+lZGvmOdWs9NjM+zgyAZrW8F2c1nbNHe3xwekYFC31Jfck1HxNYwyQwpCiyZ+ZgOCKk1zXxBZIbIBWIHC1jaxYwNqRCk7UHBAHWsewv5bvVTbhdyrwBtzmle5ouzO/0DULi+sPJCOZz1c84rj/E+lJHK4lYGQklWBwa6WGe8sCfJQrHkBj61Th8q+1rdcKrrnOeT+FK42rnE+HZVsZ281iCOAx6Gu+tvEkdjbhyfNDHpJ6e1WNZ8NWWpTstmmPl3HaK4HWdPvNOEiorlIxhepFO9yXdHo8OmR+IcSRoriTJK4PFdDo/hl9OiaI48wnOOnHvXlHgz4jtp/wC7eHLdzjqfSvTbXxk+rMkkqhQeRk4G2pehoiC9hto7+TzwNxYDB6g+ldJ4MvVtrnbHnfu28+neuSm0m41Sc3a52KScAda1PDts8VzHL5bqgPJbmspbalrQ9vN4JdN851K7gBleOfpWVFMrT5Ib5eseOTWtp0C3OlKSCGAGB2HHFZi2oEzMQS/XAPf3r5XFX9pdnV0N7S1yq4+cHuR0HpXQ2Z2YQdGP3jzWDpkAyX3qAfm46DiultT5Q4baCvOR29aqjc0gixu3/MEO0McZ6U9sMjBTn1ycGo0ZXAI2jaMnBxn8u9NbHTfkHnceMH0rvOlllMo6hV+XAAZh0qQH92QvJP8AGVxUAkUpycqOcg4wR9afHLtdcMAuMbugOO/0oGekX3w1uotPVRE6jJyo4rhfEvgC+SzmMsQHU4C4r7E8myltH4wwfJCjtXI+JdF0zUbGaLksQcFjwx9a6eZvW5n7OL0Pzv8AFfhC5huCEwjAcrg8jtivKfHfg2WeH5o+RnAGK+1PFXgh7XUpQ0Qkh5ycd8V5x4l8Dx3Idvs67mGMEZrpjOy0OGUGmfEjeB5oZWKEsGGMbf6U+x0SeC6UOrY7Fhmvoe+8EfY71gsSxle3UH6fnVG78CxmTzo41+Ufw9B2zW/tOY5uTlZ5dL4dljAcIN2ASwXFeo/DS/ks9oOQqkAAAdfatfSvDAuLXym2MrDAJHetLQvCf2aXKBd4OMDjFRuN9z27wVPbarHCsjIOgI6/nXv/AIL0e2jhdlClQMjPGK+WvDW/TriLnygeMdc17/4I15zEkSnC7eSWrlqRe56GHq20Z6lPpiiw/dxqxJ5x3rzrxZ4ZllvwYn2oeMqBgivQ0vfOVBuBwoxtanXmjx6kQ5GG7L0H4VzeR3/ErHier2EnlNGchxhVJB5Fc6miPCWZiAhyp7167rujLaRv1KrkD5uTmuWuNA3RDk52kg5zitFK5nKNjyPxHcCEACPK7RheQT+NcffaSbi2Zihjx85AX3r0rxXpDxn5ZdgAOc89q8x8Ta29nDJCiklV++a0ir6s5amh514n1G10ieRZAwduMZJx6VhJqaXUfmcMzDoV6fnWT4m1G41PUHWONvL3ckjiqQjuHhBY7V+9jn5sf4Vuo33MLnRWWsOt0gRjgfeLNXqWj6qWs2QzncygDv8AlXiOk2ck10D8zMrfe9Pzr1nwfA0iI8h3bBg5Oa56qVjWknzXJtUtpZpU2ruduOe1b+gae0MQ3AOyDOAoz+daA08SsGCowB6Z61o2EKJGOnGcn1PpXi1XY+mw8LjPlFuQU+YdVIxx64rmNUv/ACQxztXBXaTgH0Oa6LVpCsK4z5ZB3Y7fSvPNevDH5gClTx1PP1rKCudk3yjJtVJJVzwT0GMVkalfLJHkYY4yRnG3/GsHU9TkMzAMQD0wMZrGbXdqsm4rx91hjv610+zMFV1IvFTboTtY89T615prBLylQuDnoK63XtU+0+YCrHGSOcH8DXF39wjSnPGw9CxJrtoJpHBiJJmFd2wkXYR844BNVNJ0xr6+VQrMAccCte5uY7j91jI65HXiup8GeHTJOhVuD7c9a9Ln5YnizV2epfCjwqP3UjRNgn7xHAxX074c0VLaxUjOcYAbpjFeZ/DnQBBBFt/ixnjI6+lexWrCO3RAwOMghfSvPlK7NoRsjhvFenNKsh6jJyVA/wAmvEvFWnvHcPtyVJzkjOK+kNYsvtCjAUcYPHB54Ga8y8WeHQ8krKC2B1AwM+tKLsZ1I31PEXkWLYCz4b+IACr1rO+VQcYOFIBqxq+kyWspG3aWHRec+lRabZ7ZuAwwc5J9O1dSd0cuxvWJZE3c49c5YfpWws2w7gRtIG1gM/mKy7ZCucOD6qtX4pPIDnBTgfKec0MlaI1reWFAhc7cZIHP+RXQ6fqG5EyGI3A9eDXEiZiPkIOPmOe1bWn3nmSBskcfMD61nqmM9D025G0spzycgDPHetmwvmkMar90HO49MelcRY6jLJKrKuN3YHr2rodNuCAATmTPQ9BTaTBM9G0WfbIrEkcZwvb8fStG7uF37dzeoIOQPpxWDospa32EbT/dfke+Kv3F0FRip2qvPTFO2hrfSxo2Zjkk2qZC+R8uOBXY6FmBRu3Lj5cnoR/jXBWV0uxHLBRjuuMnPc/yrtNEv0PChWcjG3b1/Op3GjurXUpIIYySFU4G7GD+NGqay9tbSjjdyd2ckDHWswasY1BliBxxxis3XtVDQSMh3dBtxk1jUfKjqprmMHxL4qTyJUaYo2MBgOenvXh/iVVvZXMkHnBTnejY/Su68SOt8zqrFnf+DH3fwrz7WkvdPEoRN0rfKFTkY/pXPF82prOyVjkdW0eEZdE2J1IDY49K4bWbHTYJvNiefrwQf881115qmp25EMsAkVj1xhgtcf4ljj+0qshMcRGSo6j3r0Ke1jzJ7mlPq0UOmkfb3eLZjy5T8351xuo6pGIdn2V/KbgMjEkmteLwlD4mRVgn8tVA+Zm+avN/Glhrfg+eQ6XdG5SIk7n6Y+neu+Mb7nJ6DtXuIbhFnt4fKlT5CCcZ/rVO81LXIrN4blVurCVdpIwSB6V5b4g8ZatrQzNKse1zkxjBzUll8Qb2xs1tmLTr/FuOM10qFjByuzR1PQ9LQxz2urKlxt/1JTLZq7oHg7T9UbzdQvZFZj1jIAzVXTLqy8RkmPTBaT45nZ8gmvUfBnwrs9I8OXWraoI5XZd8KSSY8z2FDuiDkZNJs/DUksmnyxyZGFMrDOfaoLbRp9ZR7i6vbVLgA7RJKMCk1jxR4e0O0mB0lbm8kJ2h5CQK4Kw1bTri7Ml5BJGudwWNsj6U0mxux2J8PXMUoEptrgk4CLgqfoax9Tkt7Sb7I7SSj7xgi4GfTPcVu6ZZ6l4rkEumWg07T40K+ZK/WptT+FtxdvZP9pWGS4+8+7mq23FqYFjqTNIzXywWVqoJ8uNR07DHrVDVPFzzxPFbM6RH5UDIB+ORXbW3wgsLgmOO6mkSA5mfH38dQKtp4esoJhHZW/mwgkRIoyTxzzU3QNM868MWd61y0T3H2SFlyZn4ArRvpLO3ulS1uVu2jGNzDJz7Vf8AFOhaxPqkYubRtPs2I2QDljWlpOl6VYyhriwledVzHHnk/WhvqC3OJudXvotSTFuZFRgdrKfmrS1U6beQLc3ts9jKB8kS/Nv9yas3er211eNLtKMM5VhgJz61e0/S01HbdG2nvw4OP3W9R+FNAcfp5giJmWzV2LYUEk7R610tvHcTypHB5Ss4GSGBOP6Vs6p4XuYZYvsUAWWZAdmNu3/gJ6Vyd3pNzpsU5kiktbkqS0zt2z2pbhbqU9UggfV5t6KGGAqQP94+59ajHhfVHGGtMRNyGZgSorPg0ae6hknj3yhTyU6/Wr+mX501xJJcT5H8LDKn2q7WA19FtLOxumtb6ZfIQZkeKM5U/XvWwuk2X2Saa0EsyH/lpgEg+uKLv4jaXPpQtJ9DUZ/5bIcMzetZjeOoIovsdrayW4Y/OWIqLNgQWnhq5XU2M08pgxkkHH0FX4vCBt78T392P7PA3RiViMn6VYsPGEemrbxuB9llySSdy7vcdq9BWPRPHUEMVxPaQ7I8LHnAP0p67hoeZX+tWWk2ohtlivHkJwM8YzXKykXl7K88RQFskRfw17De/BGCK5+1xzRCIZ2R7t249unauPn8D/8ACOXk73d2jOuWYr0xjoPfpQmloFupz97ZxWMEVqJpGnlYFI17A+tag+HeovD5sk8UKuAoRDliD24rH0eyvNU1HzYbZy5OTI3IUeteleH9QaC4SC3mWaaBtxkPQkdhTd1sBzOv/CS78L6KuqXbbbaQbI1b77v9KzfC+kaUztePeNbm0w0u5M/Wug+I954l8YX0X2iUw2yH92hbCg+v9KztK8KXWhabeI0kc9zMFO1BvVVz1NLdbhqd/Z+KrXX7Mw6eJJGjTOVj5ridX1O10h/NudHVpgcleVI54Jplv4wg0IRxadKY7xT87hMK1Xrn4gR+IdsN+UhlDbTIE+Y+9FuoXJtF8Z/boU8nS5GZeAq5PFd9pOhW+oMkc7Gykn6xklgmfpVPwRHJFCfsMAuCOcrtGD71g3vi270zVpQ84tZ1yWKDgD3qXuO522oeFbXw3aPNaXd9dytlfKghwpwPXsKyrOfQE2xanKtjcEEmJxlieOted6x8aNXZntbG9d0YbWkHGfpVHUJ9Wa33XsSvPIoYNJy2D0Io5dgvc9DtdCsfE1432fVYbOOXCjzflH1zXTaX8Fv+EeupJLfXrW9jeP5kt25X8a8V0Dwhe6zOltc3DoWx5YJwK6rVtU1b4cwyKIjMduzcGymP8ae2gO4ana3ej31y1ruvlTI3yE4Wtzwb4hjfc93ACUX/AFMRA3fjXn7/ABGVtCuLS4ilMs/Qrxj61gWV7NcxlbFn+1twVJ7UWYXPavG2s2eqyr5elx2UYQEzRtk5+tcrN4ov7TTo5ZWk+zBj5cY6kCsKKXV7DRhCsn2lycyBznaOwr0P4Uw6Zqsxl12HdDHhYx2HpSsrgvMxLbxIfFAFzcAxrCvyhuo4qHwfosviPWpPLjlmgAJYgcV2PjLwbYWupGXTXUWbnc0Y9Kil8fw6SselaPbraSlN09xjHH1o8h7HF6/e2kWqfYzGscETYwmPnPofT603Vtd0eK1gZrlXnc8ww9VHocVxeqyS6rqzpZGS5kmcg5HHJ9ag1vwJq2iJG08O1H53DnH41SV1qLU9Eu9ZOuaUtppUUMIHLDoT61lXmlpJEkt/ciAIAFizgj3pPh1pEVvazz73kl28gHikvvh5qets17dblWQkpzxgelGgakdvpenatA1xNcFbaDgDP36nufAB1JYbqOGRLYqX8zBAwK5uwkij1a306NCYY5MMT0Jr23WfHaTaBLpcCxwGOLaiqOR8vOTUtDWh4P8AaLhLhmgD7I22gLjHpXe6Nqmo6PHby3AmW1f5tzE8mo/C2gSGVLuOzLWsa5lkf+I11WrXd1rlsszRx29hB/C2BwKNx2tqdE22axg1BLlhcSJnBPQdq8im8R3/APwkVwb+7x5bHAyema6e48a2/wDZhSG3JjT5fOJ4FeY6hanW/E2LdjKJMEsDnFNJMGz06x8U6rrMxs7cs0TcZHpVDxC93pbHTIHxPOOX3ZIz9K2kZPBfhUG2UNeuv38ZK15vaahqGp6yjRo8tx13VBWp1D6ff+HtP8qEeZNKNzEKcjjFZttomtWRW9LOR1OTXX/b7zTYojcoTPINvIyRWZq95qElk8Sxkrgg45xQDSsZT6mtzbPLksUXls4ye9O8I6ra6YZJnVnfHYdz/OuOt750le3mVkQt92u00q+020sh5ds8znGTtzim9NhXvuSeKfGUs0MUVqNu5uSoqXQtaaKHcVYuoJJx+tYfiWaK+MZs02bBk7RjP1qbRNRNja+bPGQoGCccH8KLFLuejeGdf3XYd1Kq/G5uO1O1y9slM0DKrFuOy9fSvOx4qd9V3IMQ+65WtLVS98IJFkA3cbsZ/GlsNO5He+F7ext5JrYGRyQQvpVjw5eSA7ZYzGEByD0rotF0IyWG9iJH2cMe1UbewwcTYULkEnqTSew0tT0vwVcwaxamAMoIbHyjqK7O30e1sJWSNfMZjuJHWvLvCLnRFZ1dACMquemOea6/QdZk1HUElkZmBYBueKxZpc9LtJCtgI43JTH3QOQff/61UArbxv2K5GSFGQfete3kWXT/AN3EFIB68Vkx8zBM7UC4z2z3r5rGR/eHSnodBp8W4DoRxkjoa2W5RQ6kr/eHUYrF02UIyucgEAAjpW15hMYwMHOBgZ5p0lZHRT7ih2VVO0Fc547fWnpICgDliDlenUVCrEEbPlPXBOfrUm/HBbCnkc9PSulaG6VySOUFTGyttBBVj6f/AFqljfsRhvQHr6H6Coh8sjDYeQOM+9ClRwGJY8YxnFWhH2gF8tiXJ5yPl4XrXK6rBL5u9DwTjGMmvS9T8ImWDzoZSh6AgciuatfCNx9pUu7EkcqVzn61s4tdBxkmeZNpJ1C6YF5AEfkOvGfrTPEvwtgudPaXAL7cnjGT6cV6vd6PPa7mkhQ4xnIwQOwrmNUN7IzCJGx1K9fbFKMnFdxuKlqfM+t+BC0r/wCisWU4DhelcdceGQYniMe1wSBhcfnX1mvh19RunR4GSRgM5BxmsLXfgrcS3BkgQyJIMnIPJHQ1vGRyTpJ7Hy/F4Xk2lUgYAr1HTI707T9HnhudrxbyeDgZr6t0b4OSRylbi3ypHdMk1uw/AKIlXS3652kDGB71pzHP7E+brPwpNcrHOqNzn5egWvTPBekGBMsm6QHIz349K9m0z4TR2Ns8XlcgZ+7jHtmoh4GFrcboYjGM9QMg+1KdRGkaTvcytMsiViAwrg5I7/Supjje1smZl+TqT04/Gp9O0cW1xh1w2MYb+laV9arLYuApPbGM8fSsEru51c1tDyHxdqsUE8uA24YKxjkY+tee3vipmLMwESJnkt15r0DxfobzSSsTknt6eleG+MNOktvMyGAU/dHGacUOTa1Rn+M/E9uY3fed5HOOg44rxPxJryyzOhXluNu7mpfGHjA6e8sZDM+c47Ae9eQ6t4tm1CaTbKgBbjaOa2ijjm76nS3yoE3S7BtOdo7e9cjrHiOKB9kbqxXrg9a4jxH4h1COQxtNIUYcE9vas/RzPdMN+GLcfMeevet9kQrydj1Lw/rP2xt2DuJBJJ4z6V614duCmwBsDvjk815D4ashEiZAIHJA/vetej6HI0BVc8EcjPI9K8uvK569CjazPTba8MkYToTy27t2/nVqO8WKXJOSvr3Ncxp98EHCkjbzjqM9eanub6IFSGO7off+teTK7Pag+WxuXl4s0LJvUegHNec6/IpEhJDkngeorTudWSGTJY9eoPeub1q7eWPzPMP+6B0+tFOm90bSqp6M5PUeWLJy2eCew9K5PU5nhMmdpH8RLZ/Kt/U9VJZ0UbD03AVx+rzfK7KoyByRz+Nd8L3OOo0ldGLf6gf4TlcY4Oa5q4u/LmbknDdDV25kMzEE5KjP3cfQ1m3Mb7FBGXb0r06cUjyKk77j9PDXV5GM454/rXvPw38PmVoCUKnIO5RXlPg3QzLKjbMseSOtfUnw58PCK3TcpGSMetRWl0RyQTbuz03wjposYVO3Y2Bk+prpIw4BCDg8nA4qrDCkECKBh84wBjJp6yNn5iFHQk9RXntHYtrE7eWUUuquCcDv+Fc9rGlJIruVUKSRnnIreVim1geM4GOlMuo/MznEi8gegHerRLVzxTxJoZDO6rg9DkcfWuKubRLYFU5AG38zXt/iDSRMj4UdAFC+mfWvM9b0oxzMxiJUH5sHHH0xW8ZWOOasYdviAD5tpXsOQPr61MJ2LbicMp2kHkmqxR0HByCOeQMflTWkwrA9Sc89620MS8JXBURkAqeMc5q9A+SMZz/GScAVix7gSN/KnALep7VpwAIoUgM74y6ndzUahudVp04wpJA2/LjPWuq0lyzqpyO5U9q4nTZShOVPJ5z1+orrtOlUxxquAQSDgcAGi19WJM7C3v8AyQrjI+bjnvWxHdNMAxOFPJwOCK5GO4eFGCttYkHHHYc1qaLeiaJCz7jkg46CqXYq7Oos5CGIxnI4HXvXRW1yxQ/Z32ypzt4H4VzNjICcuVbnjHXFdBbxhghjTI289Bn2+lDXc0judFpXiVriBoZQCV6D+tc7rOtFLgiOVlUkh12jp+NZ/iO5m09DcW2cgFSF/kPauAv/ABDcyyyS3ETRIgB6fezXDKLlI71JQjY7G8jM3zWUgLOM4ORg+pBryfx1JrehyOUlKSN2Y5/L/Gu20LxnptzaukZJkYYGOqmuK17Vmk1o3E95FKsCZ8px1reNNKyRyzqXOPt/GGpaeZJ78RvCinBkxyfT6Cq9lqll4lhmmnYMc5O1ckD61NqNhZ+JtPuGv3R0lk3R2qfLn/61ctLr6/DSZrGLSWWOUYJPI+i11Rjbc5m+xDYeICviCa3s4Hhts+W5br9QfSuN+KGuprtxNo9i2GxsMhP9a1PEeuahLo5vLHS5lSR90nmR7SATXMeJNR0e0t7WNbhEv7hdziReU9s12QTOSZ5/c+C7e2nWBJllkRS74bIyK5fUdMd9XkWKIonUDqMeor1/QtS0yyfyobC2upHUh5M5NdH4d8C+HUsL/XNSlKMisI7YH5nY9BiulNmGjPEdPjiaFbiW4+wxw/XD49q6TVviTF4gtbSA3MiNZpiIHhSfoKh8RaSI7dLm7tZLe1yWWFRkY7GvObp1M7GInZnIzxitLKRGqZ6n8L/h4PiZdajPPG/+jRmZpc4QBeTmua0q3XRfFF6n2Vbi1idsbx8pHYV13wk+Jp8L+FfEds4QS3FuYVbOCQetcBpPiw2WoI86efb5+aIn+VOzHfQ7+w1+5i1GOC7heJHcOqLwqg8446itzxP8Rliuo4bWyUXESD/SShyB7CuA8b6nc6nNBeadcI9mFABhBDR+xrMl8TahpsssFysd4zxALLnsR1qeVsSd9j061l1fXY4bXT1aWOWMvKkH3h9a1X0jVrfTraVLNNPghyEZmzMzV5H4X1/VNNsZZLTUmsyzgFA/Lj0xXo+mfETTbLTXfUNRkvLzHMbj5U/3R61LVhrzOjuZL+OxWwgjd7+52kMzCR1+pPT8KyNc8Iaj4a0Oa4E+Z5/mkue0XqMnvWT4f8b61eLeXejWJwqkfaZhuIHotZM2q+LvF1/HBfSp9lRtzJI21ce+KncCtpmnRXkECxWzyz7/AJlPO4Z+9XW+HdB8VWGrXD6B5kFtkK07DaBjsM8Gr8Gl6vFo8MNtpyRwrJv+3o/r2HtXNXvjPxGl7JaS3Bslicko4JVl6ZH1quorm34m1S/u9Su9XuZo5LpEFsrbv4sYzjpXA6pqupa5LZGQhY0jZZDgbTg85rq4vK8RukpuYWSUhI4HQ4yDya7O3h8N6pbS2jwRXk8XDWKL5bAjqVx1zQg0Z5e+uLYPp9uJIJJWx/o1ug+cdsntV7UNPe61WaNdLby2VQ6vH90+oNZXirSLKPXNuhaTfW11aEMUZSxbnPFdRo/jjVb62A1eDybZTyzHy5T6HHeh+Q9EUvD3gmyOnXdnfJsleUmOQ9U9+apn4eLNaS3LnbIJfs4kxwx967K10OTU9TX7NrQuJWTd5T7dy+g96lj1u90OO+h1LSzJkggH+YpXe4LU4HU/h5cR3s+mWzxQ3Vuo8y3mH38jqKTS/B99olk08lkYyAQZJThc+lexagXudAn8QTWJZRGiLHCN0nTrnr0rzu/+IGmajbDT4ZLncuQyFBzzz9aL6AzNXxBfxXLyWV6ttaRx7F3NwXI7A+9cn/al/cTvBLAt3K7bizSZB9812NhpGly2gY2c9y5yxjkYge2TXSjTdFutFvbGDS4bO6MWxbmE5AY85z2oVgOe8G6lb26v9vdNOs0UqzoMlzjkA1b1bU/B+l2VtNYecsuCxdsjPPtWXYfDTUdeDWAYSxQniaNuGPfPpW86aX4bsZtL1K1j1BR+7VEQZU45OabErpGdqPxK8PatBa2v9myOBgNK7YO7/Cuk0m7vde0G60zw3p8VnbuceZIuZJj35PPT0rzSfXBpFw9lBptq9mHG2ZU3N+Z6U2b4ia14e1aWWxuJI7dvkBUcYxyB70Ndhnfx/A/WoNLudR1uS006NeIwwBZvxrzSPwep1SZGuAZVyypj749q6DUfE2q+KdHW9mv5IkjGxVmc4HvnvVDRYbu8uLe7kmW4gjISSVflCgnoaeoEdhfXGn2E7RXNxbyQtkY4DAHrXok3wxk8efCK+8SQvnV7QDfEh5lTPUj8a3Jv+EQ0q8t9Oumiu5ZLZXaQMMbj0FbugeJvD3hzStSgGpwW8FzGQ4QbyuPQCpFex4Vpnwwu7Lw3ba/PA4iWYpIuMkehxTPG2jaxfanZlXbyjEAkhOBiu2X4zWdrp2p2lozSW90QoacfMR647V2PhPwxb+NPD5u9jeZbIVtyeUDevvVDPIfDuo3OiajFZSTpPIq4kdm5Su2Tw+2sXst5bXq3sPk7WikYEI3sPxrhfE3gl9Gu5oWZrrUJJiuY+MHv/Oup+Hfj3SvDGqNb3luY5VAjIbgZ9aNHsNOxveHPCvh69gvNJ1SwFtf+WWid+jY9K4bUfBSaNrg+xEoJBlJlPCDuPeu98fjTvEd3BrGmam0VzGdhBPysPQCsS41Roo/sMiDAUMryc5Y9xU6rUd7lHw7pFvfXIsri5OTn96PlB+uasXvgbVPDlwkVpercRSNklDnntnFCXcdvLdpNah3trclSnHzY9K5Xwr411O+1BIGYrFnGM9f0oJOu1TWrzTraSzS4UylcySjsa4u1uRo1lcXl7I1zc3BIjiHJIrR8UWbwaxtE3mvtBkI6CsOw1VJPEaCCJbpYwRtYcZ9aFcDr/h3MupXUUcem/ZZSctLL8oOPrXo3jW70+wsGFzNbt8vKH5iOO1eReI9dvI5hc3RNqyYVYYsLmmW9pN4taG4nOyKP5n2t1+tLVlXKcWqI32gadJIh64ycHmtlNe1LTLSO4vLl5G24SIdMemP61n+INCltNj2RhEGQDtPzflWvoGo2aMGv4d6RqBluTn2yaZJyLWd3qN0+pMgtCp+Uf1FdDYWrCz3OxkkLbm5yenSqnxD8SwaoqQ2QFvFCcADgn61f8BJAzRTy3SytkAq2MGh+Rd0X5davZ9ONpal4sDGxRg5rkPFE2p6bbC3uLlvNl5Kbs4FeheKL6DTZI3tcKXbhwB19q4LxNai6bz7uUSXDc/McbRUx8wbKY1V5/CP2Ekhy+S2Ow7VW8KvHBfvtlCHsx61pX2oaXZ+HIbaNN182cuD0qfQfDNhIkd28+SPmEYPOavcS7m0+pnUEltUlV2x/rD6V1nwosNPtZppri4jKqCQzAdc+prkIfDdxqryyx7bdCcE9OKuxeF54IfJgm2kLuyQRnioRWu5U8X+II7vxLdSLI0iIxKIp96q2PxDQv5Tx8AY3MOtYelaQ1trU73eJtgJz14q/No8eo6eZoIsAHqlFkhF5vsV873U4GDyiqMZqXTNWWzgljSzRct945zj29an0Tw2dUgWK3jLXBGcY/Q1rx+GZrcGxnQxXKH+JR+hpXsXy9jioLhr/AFcwj92WbkHjiuzhsreHTXWQCZ1Hykc5rjfFumXWg3aykGM54ZQea3PCXiGG5IhuS24dM/rQ9VoEdGcpq+rC3LRhCpDZCsORV7wldz6xchCxXHABNWfHmh2j3atC2Gc5wOevrWdp0r+Hdvknzpc/w9KfQStc9K8240SMxxuST3JqKe8a/RUglXzCeeBWVost3rKszbtxGDgdvStPTbG4sdVAuArO3TnmsyyOG9uhOltI2wAHJzjj6V6j4auFexXAXLYUBepPv9a5ebwjM0bXauDkZx6D0q/8P78pflJVLhT0P5A1my0rHuOi2r/2eQ+5gegz146U2C3aFmKKUTOCpGeak0vUDdJGVUBWUfK2fzqdXBuCCpkye4xgmvCxcPeudMddi3ZqiqPmGF6Adya1ZDtBbPAx34HFZ1twVAA4PPHX9KuONxC52jpgis4aRO6nGxKXYFSDlj8pUjsaUvukXcCTjgZ5FRltoKnCdsA4zTQBks2Mg5Hfir1NdyzjCluMfw4p8TtG4Jiyx4I9R247VW3r8vHfBB61MHwWB449f61oiGrbH6PtfRWS7WkAjAztxWPJdNHO0qMGycrnHArl7jXlv7nyvtDcdcDGPrUbx3pdGidJlJGBn3rv21MVobd3ci9nEdzF8pA5U9T9e9dN4e8OWzwbvLVlbnDDmsfTIN8ImmjNu2RkN0q9ZeKItJukhMyyKx2k46Ukoxd2TNycfdOgj8K20J3RoqH6c1pJpVuqgGNTx6UsWqwSwrJuwCM81Wl8R2cUoj81RI3CqTjNda9jDVs81utPQsHTLYnd5ShhxxSEWtuQh2jnOK5vWfFZt9hjberEDEfODWPJNNfOD5uQTnDtjFYSqJv3Im8aE2vfkdyY4JnByDngjPWmHR4pUIOOepA61zdhDexSg71Ktj7pyT7V1tnKTGu/g4AxTjyzdpImopUl7rM258MwTMGCjdjGW9KpzeGTsZBjYR2FdNJII13HoKaZ0HU1q6MIuyZkq1T1PJfFfw5lu4t8A3EA5UDGTXz1468AahcfakEDgZHGzgV9u+ZG45xgc89KyNT8PadqEuJo1LOKzdK2sWdMcRfSaPyX+I/w0uriWWOS2ZGLY3KOv0rx29+DWpQF3S2Y+W25SBnPrmv2T8UfBHQdYBkNtHuHGRgA+1cNefs9aVMjolumV4CqOKm0o7m8VCeqZ+MfibwrcxyMlxEyuRgHHGaoaNod5BPiSEl1bhu2PSv1J8a/sY2+v3RaGP5lyduPaufj/YiNvEH8kFhhiCBU80trFqnZ3ufFfhLSWuyI9vzn2xXcWPh6aI/MoGTwxPavf7/9l6+0i7X7PDiQfMrA/nXQXH7O1+LCOYRbxwWU8H864ZxlLoelSlybnze9lPaRL8gCY5z0NVLjLRlhuVgMbQcZ/wAK96u/g/qUUbg2hm2naAFz8tY//CidUup38u3YFhnbg5z+P0rnVGTex1OtGx853uoNOWi27XU5OTkjHpU+mP8A2lGYpFLlxtUY617Jr37NGum5WSK2dg/3io71ag/Z21bR4lujbNzxwOh9a6IUmnsc06tz5P8AGVrPpV3MpYBSTjAxkVxkVyl7KYmyAwxtXvX0t8QvhBqWpSv5VozSKSGIryCT4HeI4NXEbWMyhWznHat4JJmUqnunEXnh541V43wrDBCjJH41k2+lie6UNgkV9U6N+ztrM9gjGBmXAbDYyD3q/qX7K+oRxrdRwBW91xW7UlsjjckzyH4beF2llXYCDkHFfSHhXSjZQc9en6U74V/Bi9guYYJoiOcc/wBa9j1n4S3NhaLIkTMQATnoK5pU5SVwg1scB5oSTBJCgbiM9P8A69EblfLCfPgZy3Y/WpLnSLm3vTC0ZXtkDr/nNaf9g3ahB5TcnHSsLG1zNVynzFjyeCBk57mnmUJ8oxuYkfKOnFWZNFu4AzGIhl6E9Kj+xyrMGMY3c5JHA4qLNDT6Mz76ETIQqnZnJbvXF61oZuGkP4jB5PpmvQY4chuOoONtU30drmXaEyWO7dj9K1iYzieGa3pDWgk3rtXIGAODWLJGSORkquOcfXGP617xrng37bFIDFmQDCnbyCK8y1XwdcwO+ImJJ6keldCutDltY5mCNVyFwCPmI61PaqcfKRkkbR/M1KdBu4pXBgcnO0sOmPpUkmlXNqUXyyNrYPy09xGvpeSgUgcf3Rnmux09ktoQzLgjndjORXEaeZUVIyjBz83ArrrN5jbgfMp+8TjBprsQkb8Vws8YiTcqsMBj/CKtaUUicxIAFAzwPesFPOIDBy6nnd2FX4zJAyyq24EYO0U0yn2O109HLqke4gg4YDHP9a7DTdPZWjc7nY8kY6muT0XxNZabag3rCH3firP/AAnVqJA8BzbDq4/pWc7nRDlRseNrx7DTFb7PhcbfmHP0ryvVorrxHos8thHhlwSp4znsK7+4+IFhq8rw3GJIUXcWYcY+lcY/j3QLidobZ1tFL7SecUowsE6kXseD6hdXuiaoqqsltcjO5VPBPeuc1zx7FoOrNPexO+885bt717B8XJtLMFvDaAve3jeVDKnXPTJ9ua8k1n4N6jYyyjXJWlt4o/OMmdwOe1dUUupzSf8AKbUD6ZrVrp+sNqS28MjEbVb7vHpWB4h8b25mDzajFd2qylVwwLrjvXGeLYdBj0NxareWxRCYwX2qT61xvwp8Kp4m1g/bWdrUE7j/AAj610+zW5g5u6R9CadeWjWP22XWVu7YjcLTb29wK4G48Oad8Q/FnmSItvHtKwtCAcgc9O1ei2/w48NQWlhdaRqgklYhZbPcCSPTk1z2oW+jaD4hlkt7K50+6VstGzfu2BHX9auFrkPYw/C+t+D/AAnPfxy2i3VyjNGhQfMe3P41iJ450q9vLi0eae2mkYsIZI85J6c9qvN8OhY6idWslF1ZTy7mERBdM88+tP13T9Miv4JprFMygeTNMuOnqRWxi1ZHP+Ibb7bJDaTyTSK8ZMTt0UnpxXlGu+E77RJVEqZV8lSK+h7Sa41ywlttQtEW1iwLe6tsNtHvXl/xd0l9Omto7W4e6iGVdQM4PrVR0dhPa55s1rc2xXKsN44xzmo/szCURuQhJ6selJIsqZDblx2JrV0PQ5dQtru+xmC0Ads/xc9K2JJ7qO3ggS2sZZLuWMhmKR/K3qD61V8u41i7WOKDy5OmxQSB+Hau28F+Hf7fJls2FqGfdNulCgJntXtV/oXhLwx4fFvoVnGmoXg2T3bTB9w7jnlfwqHLQD5/8L+JdE8N213BfaWt9en5Y5j0T14rrfDCf8JE4GnaRaG1wd2//Wfma4/xjJodpJPY2CeZcxtzcx/dz3Hv9a5zSLy7ivYzBO6S7sKd5ApWA+nZ/DUNt4eeOeSSGVwSI4XChR74rDt9Jl8LWFytnZi5aU8yuN74x29q0/AWkyXXhs6ldytOGkCjzX+SRj6etdxq/jLR/Aehvbr+81CaLGI13ncegUnp6Vg1qXdWPKrbxmfsd3FrEq2kBi2+XK3l8DoAo5rh/FfxXgvraO306xjRogqrMVyMD68msrxY0+s+KTZXUPkzFxuYjLJnnbnuBW5Z+BdWs2hsoVsrqGVfMWXaCZP9kH1raMbGbLvh7Xbnxbe2Vymnrd3cBAWytBtyO5wPpXoun6foGn69Hqt7Dd6es0himVosNEx9+1c1oPh68GpLPbKmnX9oBvEACyKff3roL74c+IL7xItrrepMdNuhHcT3BbJiJGQGHr70nqF7bG7eePk8Oalbx6NcwXEYUlpp4QzFfc4rlfiNd6J470aK40FI01l5g0p6YI9AO1Y/iO9s9Z8TavpFjE8OnCLabgLtLIvBAP8AtHvXNeB00nQHa31C1vrW7Mmw3kXzKB24pWH5m/baBZeH4be61Qs18xOXtHIdR64rS8PavDb3OpG5kmnaSE/Zpb0Y8rn7xHepbJ/Bs95atJqFxcXG8gy5ILnoNw7Yp3iewEvhme+DQX0drcBHCS/My9sn0oYlboMj8Z6np8a6VGIvIvVBM0Zy7EnGRVN/Ac/hHVhdyvZuJFMv2uZgHA6/d9ak0z4kaHqGiWoOmJYajZFo43lbKzKf5Yq5bX1r8Q/DVzp89nMLmPeUuHwf++e9K1nYZnr49g8WOdKsIHO87HeOMbm55PsKl8X3ul+GtAh0axk8qORxJqeosPmK9o0Hr71j+GbeTw7qsVjp0QSzkX/SL1uXRerH2Nc1f+KtL1XV5lmspNQtUlIUsSCy5xnHrTtYXkek+CdTBikuNIza2BU7WnOZCCOeK5S8v9QsNcldYIZNmZFNwcu49centXcaZpnhm38DXupabqMsWokAGzfkxrnsK8avL6dfExMFy5mb/VkruY/X6U7BudPonww1LXdJvta1O4ewilfoq43c5wq10vhfwvo4kSxvEuJ7GQkKJ4vUdQe31ovrLW7PRdMu767mkl5dLDHzOB/EcfWnx+JdceY3BsQ0y4McC9M54paMfkcv8QfCcWm2S6Xpbm6miYyvGjbvl9KqeB47TVfDupade6k1g7hWVUXuO31qz4iub2N11jUNttdyzbSLf5R9MV3fhnwd4Z8S266nbvcRzzYWWNegbFCYHkfiPw6sOmo1jb3UkyHD3Up4I7YrI0TQb65vGhkDohXLk/xe1fSevt4KvrNPDepTXdlfp8gmVMLkdCa4m88Manpiz2tgj6q9qQUmROOeBk1Wwb7HlOheGX1a7MDo25ZduOgHrmvpa3vLnwlo0Ok2IjYxW6yxRIww7sOSx9q8U0fR9Ssp5kv7N59QkyVhU4wc9Tit+PXNXsbqdb/Strqmzznb7oxjgVLA1buy1OTVbS7uHjuJN+WJ45PX/PtVbxL8FZNRuZtYjvYcuwcw55AqjpNrrNxYNcWsb3NtyGLN9yums2E2j20Kqz3LKVLF+D1OMUXKS1OP8VaPYaFo1rarFcyTs+RNv+Q+uK6TRvDem+Jri1BEq3wiUoXkwnHtXOX2pqbKax1K2PnQn5UDHg+1V38T2lvbyG2R0ufLEaoM/Ke9DBMwvFGvXWl65qkbzNlSYsrwCK5rw7cTGWe4RmAUdq67xJpcWp20TzulvGqbmkPTJ9+9Hh+3sV8Pz21ntlnd8GQdhT6C9SbS7S41fQtTnYFp2GwP9aPCWhWGgTvNJJ5lwIz1OAGrm9Y1q+NxPZ6fujhGEYqMZ9a0NCtPsqxTanOXjCk+VnJJ9KOgi7qdxFqcNwgPmlMyPcP6+1YGkxX9w32e1keCz5yy9WrpbK+0y/nFrKq2sZO5x049K3tI1HQPD0Lu867FJxGBn9anYrRmJ4b0GaZ2ljkklC5DJJ2I781j3GizXOoEyyEbnOM8DNdv/wAJTY3s0kkM32az25JVR8xx0rn9T1S2uYd9srtJECwdhg0kD1MXVfDjWdmFKGR5ZMvIeMCtjw7p1jZtBG8jQs3DufT6Vyl/4hvXtI0mMhcNkHtiuo8H28WvMou7j7M33tz1XQOpseK7GW308qkw8o/6tyOa45PBmr6xbGWJ2uD7813uo3+k20L6Xfu1wwPyOO30qj8NPiHbaFrNzZyW5e2fKoX7VKv0Hotzk9P+HrxpJdXtxsSLllHU+1aPhXSFl1tZ7pmWFT8i5wK7vxollPYwpBGfOkbfIB1PPSuT/tV2u4/PhENtGfugenSquBs6xfy22rRwRqfIPzkDjpUVprF5cX9zcN+7gUbUBOfwrndQ8Tz6/rsjQRCONV8tDk/L71pQWc+h/ZZ7mXzbZm8x8f1qNhpX1KV7qSWLuZAD5gxuxgVZ0TVobe0WIANHISST0/LtVvUZtL8Y3EixBUjRdqqowSfWsNNJFhp0izHyVjJKkdaXqPzOjgu7nS71LyyuNqtgMD1I7V0TWepeIr5tSkkLCMALtOAR6154bS4uLFJIpWZEPFdnoHi1/DuilCglkOAA3OAaVkNO25W8UyQa5btbOw+0Rg5z1rzzTdPNvqJw7RuGIGG6iu+0b7Hr17dXTTKjnkp0zmuc1HRnmnklifCKxAK/WmnYLX1K2u+H7+YCaOYyKBknOSBVnwh4fn1O4CTKQsXO5R/OtTTb6W2tTA+ZI8YyeTW1oGoNbOw2+SrHBI7DPei/QEiRtVh0jfbWoBZevqTWHJ4luZb1GZNrcEEnnOf0rautMtzPK+Q+STuJ/GuWvNNMl0NjDa3PrkUkOx654a8TjUbf7POgAKYyvJrqtN0eBVM8YPkno46j/EV5P4cuYLCNeU3bRwDgn2r0/RPESx2McMCq7OMFD/d61nK3U0PRfDsqRISxySfTpmr0rlLg5b5eu4jB4rK8N2ct2isVwSPmGe2a6CHT5FlGRvX7vJ6YNediYXijpo6li0eRIgqtgjkkjPWrLZBDPyQcE4Aqo+YpQiBskYIxyfwqR5Nsfzp5YPyY6kivPSVj0o7FhCqyOGIK547mly29gOc4P0qAFljwoG4NycYpyzEvltoY849AelMosrKVfDKW7Zx1+lL5m5wBlh1XFQRSkAIUAAzjnvSoVWNo1O1lYZUHj0qtkQ9dj//Z"/>
  <p:tag name="MMPROD_130656LOGO" val=""/>
  <p:tag name="MMPROD_TAG_VCONFIG" val="PD94bWwgdmVyc2lvbj0iMS4wIj8+DQo8Y29uZmlndXJhdGlvbj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nRydWUiLz4NCgkJPHVpc2hvdyBuYW1lPSJub3RlcyIgdmFsdWU9ImZhbHNlIi8+DQoJCTx1aXNob3cgbmFtZT0ic2VhcmNo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aW5pdGlhbGRpc3BsYXltb2RlaXNub3JtYWwiIHZhbHVlPSJ0cnVlIi8+DQoJCTx1aXJlcGxhY2UgbmFtZT0ibG9nbyIgdmFsdWU9IiIvPg0KCQk8dWlyZXBsYWNlIG5hbWU9ImJnaW1hZ2UiIHZhbHVlPSIiLz4NCgkJPHVpcmVwbGFjZSBuYW1lPSJpbml0aWFsdGFiIiB2YWx1ZT0ib3V0bGluZSIvPg0KCQk8dWlzaG93IG5hbWU9InF1aXoiIHZhbHVlPSJ0cnVlIi8+DQoJCTx1aXNob3cgbmFtZT0iYWx3YXlzU2NydW5jaCIgdmFsdWU9ImZhbHN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k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NdWRv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mI3hBOyYjeEE7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mI3hBOyYjeEE7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g=="/>
  <p:tag name="MMPROD_UIDATA" val="&lt;database version=&quot;8.0&quot;&gt;&lt;object type=&quot;1&quot; unique_id=&quot;10001&quot;&gt;&lt;property id=&quot;20139&quot; value=&quot;%n. %s&quot;/&gt;&lt;property id=&quot;20141&quot; value=&quot;Chapitre 1 : Titre du cours&quot;/&gt;&lt;property id=&quot;20144&quot; value=&quot;1&quot;/&gt;&lt;property id=&quot;20146&quot; value=&quot;0&quot;/&gt;&lt;property id=&quot;20147&quot; value=&quot;0&quot;/&gt;&lt;property id=&quot;20148&quot; value=&quot;5&quot;/&gt;&lt;property id=&quot;20180&quot; value=&quot;0&quot;/&gt;&lt;property id=&quot;20181&quot; value=&quot;2&quot;/&gt;&lt;property id=&quot;20182&quot; value=&quot;0&quot;/&gt;&lt;property id=&quot;20183&quot; value=&quot;1&quot;/&gt;&lt;property id=&quot;20184&quot; value=&quot;7&quot;/&gt;&lt;property id=&quot;20193&quot; value=&quot;-1&quot;/&gt;&lt;property id=&quot;20221&quot; value=&quot;C:\Users\Public\Pictures\Sample Pictures\&quot;/&gt;&lt;property id=&quot;20222&quot; value=&quot;C:\Documents and Settings\scav\Bureau\LUNARDI_Joel_P03\2008_06_18_CED\3_video\&quot;/&gt;&lt;property id=&quot;20224&quot; value=&quot;C:\Users\JCharles\Documents\My Adobe Presentations\medatice_modele_paces_04_2014v7&quot;/&gt;&lt;property id=&quot;20226&quot; value=&quot;C:\jc\tice\projets\medatice\1A PACES\docs\modele ppt paces\2014-2015 PACES\medatice_modele_paces_07_2014.ppt&quot;/&gt;&lt;property id=&quot;20250&quot; value=&quot;0&quot;/&gt;&lt;property id=&quot;20251&quot; value=&quot;0&quot;/&gt;&lt;property id=&quot;20259&quot; value=&quot;0&quot;/&gt;&lt;property id=&quot;20700&quot; value=&quot;0&quot;/&gt;&lt;object type=&quot;8&quot; unique_id=&quot;10002&quot;&gt;&lt;/object&gt;&lt;object type=&quot;4&quot; unique_id=&quot;10004&quot;&gt;&lt;object type=&quot;5&quot; unique_id=&quot;10037&quot;&gt;&lt;property id=&quot;20149&quot; value=&quot;Joel LUNARDI&quot;/&gt;&lt;property id=&quot;20150&quot; value=&quot;Professeur de Biochimie (Université Joseph Fourier - Grenoble)&quot;/&gt;&lt;property id=&quot;20151&quot; value=&quot;lunardi_P06.jpg&quot;/&gt;&lt;/object&gt;&lt;object type=&quot;5&quot; unique_id=&quot;13724&quot;&gt;&lt;property id=&quot;20149&quot; value=&quot;Julien FAURÉ&quot;/&gt;&lt;property id=&quot;20150&quot; value=&quot;Maitre de conference-CHU de Grenoble&quot;/&gt;&lt;property id=&quot;20151&quot; value=&quot;Image1.jpg&quot;/&gt;&lt;/object&gt;&lt;object type=&quot;5&quot; unique_id=&quot;14447&quot;&gt;&lt;property id=&quot;20149&quot; value=&quot;Jean-Paul STAHL&quot;/&gt;&lt;property id=&quot;20150&quot; value=&quot;CHU de Grenoble&quot;/&gt;&lt;property id=&quot;20151&quot; value=&quot;Stahl.jpg&quot;/&gt;&lt;/object&gt;&lt;object type=&quot;5&quot; unique_id=&quot;130656&quot;&gt;&lt;property id=&quot;20000&quot; value=&quot;0&quot;/&gt;&lt;property id=&quot;20149&quot; value=&quot;Prénom NOM&quot;/&gt;&lt;property id=&quot;20150&quot; value=&quot;Enseignant de la Faculté&quot;/&gt;&lt;property id=&quot;20151&quot; value=&quot;Koala.jpg&quot;/&gt;&lt;/object&gt;&lt;/object&gt;&lt;object type=&quot;2&quot; unique_id=&quot;10005&quot;&gt;&lt;object type=&quot;3&quot; unique_id=&quot;10006&quot;&gt;&lt;property id=&quot;20148&quot; value=&quot;5&quot;/&gt;&lt;property id=&quot;20300&quot; value=&quot;Diapositive 1 - &amp;quot;Chapitre 1 : Titre du cours&amp;quot;&quot;/&gt;&lt;property id=&quot;20302&quot; value=&quot;0&quot;/&gt;&lt;property id=&quot;20303&quot; value=&quot;Prénom NOM&quot;/&gt;&lt;property id=&quot;20304&quot; value=&quot;-1&quot;/&gt;&lt;property id=&quot;20307&quot; value=&quot;391&quot;/&gt;&lt;property id=&quot;20309&quot; value=&quot;130656&quot;/&gt;&lt;property id=&quot;20312&quot; value=&quot;0&quot;/&gt;&lt;/object&gt;&lt;object type=&quot;3&quot; unique_id=&quot;10111&quot;&gt;&lt;property id=&quot;20148&quot; value=&quot;5&quot;/&gt;&lt;property id=&quot;20300&quot; value=&quot;Diapositive 3 - &amp;quot;Mentions légales&amp;quot;&quot;/&gt;&lt;property id=&quot;20302&quot; value=&quot;0&quot;/&gt;&lt;property id=&quot;20303&quot; value=&quot;Prénom NOM&quot;/&gt;&lt;property id=&quot;20307&quot; value=&quot;403&quot;/&gt;&lt;property id=&quot;20309&quot; value=&quot;130656&quot;/&gt;&lt;property id=&quot;20312&quot; value=&quot;0&quot;/&gt;&lt;/object&gt;&lt;object type=&quot;3&quot; unique_id=&quot;13897&quot;&gt;&lt;property id=&quot;20148&quot; value=&quot;5&quot;/&gt;&lt;property id=&quot;20300&quot; value=&quot;Diapositive 2&quot;/&gt;&lt;property id=&quot;20302&quot; value=&quot;0&quot;/&gt;&lt;property id=&quot;20303&quot; value=&quot;Prénom NOM&quot;/&gt;&lt;property id=&quot;20307&quot; value=&quot;412&quot;/&gt;&lt;property id=&quot;20309&quot; value=&quot;130656&quot;/&gt;&lt;property id=&quot;20312&quot; value=&quot;0&quot;/&gt;&lt;/object&gt;&lt;/object&gt;&lt;object type=&quot;10&quot; unique_id=&quot;13721&quot;&gt;&lt;object type=&quot;11&quot; unique_id=&quot;13722&quot;&gt;&lt;property id=&quot;20180&quot; value=&quot;0&quot;/&gt;&lt;property id=&quot;20181&quot; value=&quot;2&quot;/&gt;&lt;property id=&quot;20182&quot; value=&quot;0&quot;/&gt;&lt;property id=&quot;20183&quot; value=&quot;1&quot;/&gt;&lt;/object&gt;&lt;object type=&quot;12&quot; unique_id=&quot;13723&quot;&gt;&lt;/object&gt;&lt;object type=&quot;13&quot; unique_id=&quot;130865&quot;&gt;&lt;/object&gt;&lt;/object&gt;&lt;/object&gt;&lt;/database&gt;"/>
  <p:tag name="SECTOMILLISECCONVERTED" val="1"/>
</p:tagLst>
</file>

<file path=ppt/theme/theme1.xml><?xml version="1.0" encoding="utf-8"?>
<a:theme xmlns:a="http://schemas.openxmlformats.org/drawingml/2006/main" name="paces2014_2015_02">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aces2014_2015_02" id="{75031B15-90DB-419F-B7D8-E67F0CC0AF0E}" vid="{59DB983B-3967-4A1D-9513-8D19090D7E7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paces2014_2015_02</Template>
  <TotalTime>2285</TotalTime>
  <Words>57</Words>
  <Application>Microsoft Macintosh PowerPoint</Application>
  <PresentationFormat>Grand écran</PresentationFormat>
  <Paragraphs>19</Paragraphs>
  <Slides>6</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Times New Roman</vt:lpstr>
      <vt:lpstr>paces2014_2015_02</vt:lpstr>
      <vt:lpstr>Chapitre 1 : Normal 32 Titre du cours Gras 44</vt:lpstr>
      <vt:lpstr>Plan du cours</vt:lpstr>
      <vt:lpstr>Objectifs pédagogiques du cours</vt:lpstr>
      <vt:lpstr>Titre de la diapositive</vt:lpstr>
      <vt:lpstr>Messages essentiels du cours</vt:lpstr>
      <vt:lpstr>Mentions légales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1 : Normal 32 Titre du cours Gras 44</dc:title>
  <dc:subject/>
  <dc:creator>Jean-Charles Coutures</dc:creator>
  <cp:keywords/>
  <dc:description/>
  <cp:lastModifiedBy>Jean-Charles Coutures</cp:lastModifiedBy>
  <cp:revision>48</cp:revision>
  <cp:lastPrinted>2017-02-03T09:09:50Z</cp:lastPrinted>
  <dcterms:created xsi:type="dcterms:W3CDTF">2016-01-13T09:29:13Z</dcterms:created>
  <dcterms:modified xsi:type="dcterms:W3CDTF">2021-04-09T10:05:51Z</dcterms:modified>
  <cp:category/>
</cp:coreProperties>
</file>