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mp4" ContentType="video/unknown"/>
  <Default Extension="jpe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84" r:id="rId2"/>
    <p:sldId id="278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2320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256F2-2477-B14D-94E6-A108F2995C32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50EA2-DA68-F549-84AC-69E6A8A493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197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29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52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63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92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535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84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38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54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875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201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81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88E7D-D037-C247-8491-F03B06C451DA}" type="datetimeFigureOut">
              <a:rPr lang="fr-FR" smtClean="0"/>
              <a:t>06/06/19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CB19C-E9BF-C54F-A793-F39E6050914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96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0491" y="-61202"/>
            <a:ext cx="10336092" cy="6919202"/>
          </a:xfrm>
          <a:prstGeom prst="rect">
            <a:avLst/>
          </a:prstGeom>
        </p:spPr>
      </p:pic>
      <p:pic>
        <p:nvPicPr>
          <p:cNvPr id="6" name="Image 5" descr="Diapositiv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568" y="-53764"/>
            <a:ext cx="1593508" cy="1195131"/>
          </a:xfrm>
          <a:prstGeom prst="rect">
            <a:avLst/>
          </a:prstGeom>
        </p:spPr>
      </p:pic>
      <p:pic>
        <p:nvPicPr>
          <p:cNvPr id="7" name="Image 6" descr="logoA%20CHU%20300dpi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266" y="-61202"/>
            <a:ext cx="1280573" cy="1202569"/>
          </a:xfrm>
          <a:prstGeom prst="rect">
            <a:avLst/>
          </a:prstGeom>
        </p:spPr>
      </p:pic>
      <p:grpSp>
        <p:nvGrpSpPr>
          <p:cNvPr id="18" name="Grouper 17"/>
          <p:cNvGrpSpPr/>
          <p:nvPr/>
        </p:nvGrpSpPr>
        <p:grpSpPr>
          <a:xfrm>
            <a:off x="839123" y="-61202"/>
            <a:ext cx="3368674" cy="1205436"/>
            <a:chOff x="839123" y="-61202"/>
            <a:chExt cx="3368674" cy="1205436"/>
          </a:xfrm>
        </p:grpSpPr>
        <p:pic>
          <p:nvPicPr>
            <p:cNvPr id="8" name="Image 7" descr="logo CEA vrai.tif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123" y="-61202"/>
              <a:ext cx="1195869" cy="1205436"/>
            </a:xfrm>
            <a:prstGeom prst="rect">
              <a:avLst/>
            </a:prstGeom>
          </p:spPr>
        </p:pic>
        <p:pic>
          <p:nvPicPr>
            <p:cNvPr id="9" name="Image 8" descr="Logo Inserm.tif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3668" y="-17760"/>
              <a:ext cx="2154129" cy="1159127"/>
            </a:xfrm>
            <a:prstGeom prst="rect">
              <a:avLst/>
            </a:prstGeom>
          </p:spPr>
        </p:pic>
      </p:grpSp>
      <p:sp>
        <p:nvSpPr>
          <p:cNvPr id="13" name="Titre 1"/>
          <p:cNvSpPr>
            <a:spLocks noGrp="1"/>
          </p:cNvSpPr>
          <p:nvPr>
            <p:ph type="ctrTitle"/>
          </p:nvPr>
        </p:nvSpPr>
        <p:spPr>
          <a:xfrm>
            <a:off x="685800" y="1445233"/>
            <a:ext cx="7772400" cy="1470025"/>
          </a:xfrm>
        </p:spPr>
        <p:txBody>
          <a:bodyPr/>
          <a:lstStyle/>
          <a:p>
            <a:r>
              <a:rPr lang="fr-FR" dirty="0" smtClean="0"/>
              <a:t>Avoir les glandes..</a:t>
            </a:r>
            <a:endParaRPr lang="fr-FR" dirty="0"/>
          </a:p>
        </p:txBody>
      </p:sp>
      <p:sp>
        <p:nvSpPr>
          <p:cNvPr id="15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tx1"/>
                </a:solidFill>
              </a:rPr>
              <a:t>C’est un peu les boules?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626986" y="1445233"/>
            <a:ext cx="3332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CMJ 33 ans Grenoble, 6 Juin 2019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8106" y="6500791"/>
            <a:ext cx="3124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Olivier CHABRE, Endocrinologie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980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naud.%20Marche%20%c3%a0%20l%27ombre-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086085" y="267380"/>
            <a:ext cx="7447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C’est les boules, à cause des glandes!!!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764449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34</Words>
  <Application>Microsoft Macintosh PowerPoint</Application>
  <PresentationFormat>Présentation à l'écran (4:3)</PresentationFormat>
  <Paragraphs>5</Paragraphs>
  <Slides>2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Avoir les glandes..</vt:lpstr>
      <vt:lpstr>Présentation PowerPoint</vt:lpstr>
    </vt:vector>
  </TitlesOfParts>
  <Company>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</dc:creator>
  <cp:lastModifiedBy>Nathalie Deschamps</cp:lastModifiedBy>
  <cp:revision>31</cp:revision>
  <dcterms:created xsi:type="dcterms:W3CDTF">2019-06-02T19:40:29Z</dcterms:created>
  <dcterms:modified xsi:type="dcterms:W3CDTF">2019-06-06T12:25:24Z</dcterms:modified>
</cp:coreProperties>
</file>